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27" autoAdjust="0"/>
    <p:restoredTop sz="96589" autoAdjust="0"/>
  </p:normalViewPr>
  <p:slideViewPr>
    <p:cSldViewPr snapToGrid="0" showGuides="1">
      <p:cViewPr varScale="1">
        <p:scale>
          <a:sx n="119" d="100"/>
          <a:sy n="119" d="100"/>
        </p:scale>
        <p:origin x="-1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4128" y="1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xmlns="" id="{DE85D98D-6A49-49FC-98B9-11436FAF2E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sz="900">
              <a:latin typeface="Tahoma" panose="020B0604030504040204" pitchFamily="34" charset="0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13C2DD3B-CA19-4E9F-BD99-DF725A2AB7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E0539-C25D-4233-BF80-B141A2D983F0}" type="datetimeFigureOut">
              <a:rPr lang="nl-NL" sz="900" smtClean="0">
                <a:latin typeface="Tahoma" panose="020B0604030504040204" pitchFamily="34" charset="0"/>
              </a:rPr>
              <a:t>04-10-21</a:t>
            </a:fld>
            <a:endParaRPr lang="nl-NL" sz="900">
              <a:latin typeface="Tahoma" panose="020B0604030504040204" pitchFamily="34" charset="0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99F32B56-0189-46EF-87D2-5777BF7E1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sz="900">
              <a:latin typeface="Tahoma" panose="020B0604030504040204" pitchFamily="34" charset="0"/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AABB9822-4E93-4C6A-9291-324E6FA9EA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8A043-E585-4EE4-8E9E-AE90BB8565F6}" type="slidenum">
              <a:rPr lang="nl-NL" sz="900" smtClean="0">
                <a:latin typeface="Tahoma" panose="020B0604030504040204" pitchFamily="34" charset="0"/>
              </a:rPr>
              <a:t>‹nr.›</a:t>
            </a:fld>
            <a:endParaRPr lang="nl-NL" sz="9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134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00">
                <a:latin typeface="Tahom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>
                <a:latin typeface="Tahoma" panose="020B0604030504040204" pitchFamily="34" charset="0"/>
              </a:defRPr>
            </a:lvl1pPr>
          </a:lstStyle>
          <a:p>
            <a:fld id="{B0C2EA63-36D0-4B9C-B3A6-9FD0A61CD714}" type="datetimeFigureOut">
              <a:rPr lang="nl-NL" smtClean="0"/>
              <a:pPr/>
              <a:t>04-10-21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latin typeface="Tahom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latin typeface="Tahoma" panose="020B0604030504040204" pitchFamily="34" charset="0"/>
              </a:defRPr>
            </a:lvl1pPr>
          </a:lstStyle>
          <a:p>
            <a:fld id="{31C40BEA-D3DB-4772-B8BB-EAD68AF0A30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2532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3.png"/><Relationship Id="rId5" Type="http://schemas.openxmlformats.org/officeDocument/2006/relationships/image" Target="../media/image6.svg"/><Relationship Id="rId6" Type="http://schemas.openxmlformats.org/officeDocument/2006/relationships/image" Target="../media/image4.png"/><Relationship Id="rId7" Type="http://schemas.openxmlformats.org/officeDocument/2006/relationships/image" Target="../media/image8.sv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svg"/><Relationship Id="rId5" Type="http://schemas.openxmlformats.org/officeDocument/2006/relationships/image" Target="../media/image3.png"/><Relationship Id="rId6" Type="http://schemas.openxmlformats.org/officeDocument/2006/relationships/image" Target="../media/image6.svg"/><Relationship Id="rId7" Type="http://schemas.openxmlformats.org/officeDocument/2006/relationships/image" Target="../media/image4.png"/><Relationship Id="rId8" Type="http://schemas.openxmlformats.org/officeDocument/2006/relationships/image" Target="../media/image8.svg"/><Relationship Id="rId9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10.png"/><Relationship Id="rId5" Type="http://schemas.openxmlformats.org/officeDocument/2006/relationships/image" Target="../media/image1.png"/><Relationship Id="rId6" Type="http://schemas.openxmlformats.org/officeDocument/2006/relationships/image" Target="../media/image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3.png"/><Relationship Id="rId5" Type="http://schemas.openxmlformats.org/officeDocument/2006/relationships/image" Target="../media/image6.svg"/><Relationship Id="rId6" Type="http://schemas.openxmlformats.org/officeDocument/2006/relationships/image" Target="../media/image4.png"/><Relationship Id="rId7" Type="http://schemas.openxmlformats.org/officeDocument/2006/relationships/image" Target="../media/image8.svg"/><Relationship Id="rId8" Type="http://schemas.openxmlformats.org/officeDocument/2006/relationships/image" Target="../media/image5.png"/><Relationship Id="rId9" Type="http://schemas.openxmlformats.org/officeDocument/2006/relationships/image" Target="../media/image1.png"/><Relationship Id="rId10" Type="http://schemas.openxmlformats.org/officeDocument/2006/relationships/image" Target="../media/image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1.png"/><Relationship Id="rId5" Type="http://schemas.openxmlformats.org/officeDocument/2006/relationships/image" Target="../media/image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1.png"/><Relationship Id="rId5" Type="http://schemas.openxmlformats.org/officeDocument/2006/relationships/image" Target="../media/image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3.png"/><Relationship Id="rId5" Type="http://schemas.openxmlformats.org/officeDocument/2006/relationships/image" Target="../media/image6.svg"/><Relationship Id="rId6" Type="http://schemas.openxmlformats.org/officeDocument/2006/relationships/image" Target="../media/image4.png"/><Relationship Id="rId7" Type="http://schemas.openxmlformats.org/officeDocument/2006/relationships/image" Target="../media/image8.svg"/><Relationship Id="rId8" Type="http://schemas.openxmlformats.org/officeDocument/2006/relationships/image" Target="../media/image5.png"/><Relationship Id="rId9" Type="http://schemas.openxmlformats.org/officeDocument/2006/relationships/image" Target="../media/image1.png"/><Relationship Id="rId10" Type="http://schemas.openxmlformats.org/officeDocument/2006/relationships/image" Target="../media/image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4" Type="http://schemas.openxmlformats.org/officeDocument/2006/relationships/image" Target="../media/image3.png"/><Relationship Id="rId5" Type="http://schemas.openxmlformats.org/officeDocument/2006/relationships/image" Target="../media/image6.svg"/><Relationship Id="rId6" Type="http://schemas.openxmlformats.org/officeDocument/2006/relationships/image" Target="../media/image4.png"/><Relationship Id="rId7" Type="http://schemas.openxmlformats.org/officeDocument/2006/relationships/image" Target="../media/image8.svg"/><Relationship Id="rId8" Type="http://schemas.openxmlformats.org/officeDocument/2006/relationships/image" Target="../media/image5.png"/><Relationship Id="rId9" Type="http://schemas.openxmlformats.org/officeDocument/2006/relationships/image" Target="../media/image1.png"/><Relationship Id="rId10" Type="http://schemas.openxmlformats.org/officeDocument/2006/relationships/image" Target="../media/image2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4" Type="http://schemas.openxmlformats.org/officeDocument/2006/relationships/image" Target="../media/image4.png"/><Relationship Id="rId5" Type="http://schemas.openxmlformats.org/officeDocument/2006/relationships/image" Target="../media/image8.svg"/><Relationship Id="rId6" Type="http://schemas.openxmlformats.org/officeDocument/2006/relationships/image" Target="../media/image5.png"/><Relationship Id="rId7" Type="http://schemas.openxmlformats.org/officeDocument/2006/relationships/image" Target="../media/image1.png"/><Relationship Id="rId8" Type="http://schemas.openxmlformats.org/officeDocument/2006/relationships/image" Target="../media/image2.svg"/><Relationship Id="rId9" Type="http://schemas.openxmlformats.org/officeDocument/2006/relationships/image" Target="../media/image2.png"/><Relationship Id="rId10" Type="http://schemas.openxmlformats.org/officeDocument/2006/relationships/image" Target="../media/image4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xmlns="" id="{9CCE44A4-E20E-4521-955F-7EBE3910E917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xmlns="" id="{9790615F-45DD-47F5-BC1B-40272ECD918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31217" y="228828"/>
            <a:ext cx="11734060" cy="5524272"/>
          </a:xfrm>
          <a:custGeom>
            <a:avLst/>
            <a:gdLst>
              <a:gd name="connsiteX0" fmla="*/ 228590 w 11734060"/>
              <a:gd name="connsiteY0" fmla="*/ 0 h 5524272"/>
              <a:gd name="connsiteX1" fmla="*/ 11734060 w 11734060"/>
              <a:gd name="connsiteY1" fmla="*/ 0 h 5524272"/>
              <a:gd name="connsiteX2" fmla="*/ 11734060 w 11734060"/>
              <a:gd name="connsiteY2" fmla="*/ 5524272 h 5524272"/>
              <a:gd name="connsiteX3" fmla="*/ 0 w 11734060"/>
              <a:gd name="connsiteY3" fmla="*/ 5524272 h 5524272"/>
              <a:gd name="connsiteX4" fmla="*/ 0 w 11734060"/>
              <a:gd name="connsiteY4" fmla="*/ 228745 h 5524272"/>
              <a:gd name="connsiteX5" fmla="*/ 0 w 11734060"/>
              <a:gd name="connsiteY5" fmla="*/ 228590 h 5524272"/>
              <a:gd name="connsiteX6" fmla="*/ 228590 w 11734060"/>
              <a:gd name="connsiteY6" fmla="*/ 0 h 552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4060" h="5524272">
                <a:moveTo>
                  <a:pt x="228590" y="0"/>
                </a:moveTo>
                <a:lnTo>
                  <a:pt x="11734060" y="0"/>
                </a:lnTo>
                <a:lnTo>
                  <a:pt x="11734060" y="5524272"/>
                </a:lnTo>
                <a:lnTo>
                  <a:pt x="0" y="5524272"/>
                </a:lnTo>
                <a:lnTo>
                  <a:pt x="0" y="228745"/>
                </a:lnTo>
                <a:cubicBezTo>
                  <a:pt x="0" y="228693"/>
                  <a:pt x="0" y="228641"/>
                  <a:pt x="0" y="228590"/>
                </a:cubicBezTo>
                <a:cubicBezTo>
                  <a:pt x="0" y="102345"/>
                  <a:pt x="102350" y="0"/>
                  <a:pt x="22859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xmlns="" id="{680AFC05-66D8-445D-84CB-911D46CBA8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xmlns="" id="{E72D2EA3-1DED-4152-AFAC-520BC5E850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9437351" y="6138985"/>
            <a:ext cx="695344" cy="280864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xmlns="" id="{C7BAF436-F978-4534-9993-E80FA10831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0326460" y="6107082"/>
            <a:ext cx="661691" cy="31657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xmlns="" id="{5889FE47-A1DD-4970-AC57-E9FEF74E162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481" y="6164637"/>
            <a:ext cx="731520" cy="293523"/>
          </a:xfrm>
          <a:prstGeom prst="rect">
            <a:avLst/>
          </a:prstGeom>
        </p:spPr>
      </p:pic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xmlns="" id="{8BD15D68-A523-4043-BBD0-1D185D311403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9862067" y="0"/>
            <a:ext cx="2329933" cy="1671256"/>
          </a:xfrm>
          <a:custGeom>
            <a:avLst/>
            <a:gdLst>
              <a:gd name="connsiteX0" fmla="*/ 0 w 2329933"/>
              <a:gd name="connsiteY0" fmla="*/ 0 h 1671256"/>
              <a:gd name="connsiteX1" fmla="*/ 2329933 w 2329933"/>
              <a:gd name="connsiteY1" fmla="*/ 0 h 1671256"/>
              <a:gd name="connsiteX2" fmla="*/ 2329933 w 2329933"/>
              <a:gd name="connsiteY2" fmla="*/ 797958 h 1671256"/>
              <a:gd name="connsiteX3" fmla="*/ 1887161 w 2329933"/>
              <a:gd name="connsiteY3" fmla="*/ 1447196 h 1671256"/>
              <a:gd name="connsiteX4" fmla="*/ 1046929 w 2329933"/>
              <a:gd name="connsiteY4" fmla="*/ 1458365 h 1671256"/>
              <a:gd name="connsiteX5" fmla="*/ 36138 w 2329933"/>
              <a:gd name="connsiteY5" fmla="*/ 57586 h 1671256"/>
              <a:gd name="connsiteX6" fmla="*/ 0 w 2329933"/>
              <a:gd name="connsiteY6" fmla="*/ 0 h 167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9933" h="1671256">
                <a:moveTo>
                  <a:pt x="0" y="0"/>
                </a:moveTo>
                <a:lnTo>
                  <a:pt x="2329933" y="0"/>
                </a:lnTo>
                <a:lnTo>
                  <a:pt x="2329933" y="797958"/>
                </a:lnTo>
                <a:lnTo>
                  <a:pt x="1887161" y="1447196"/>
                </a:lnTo>
                <a:cubicBezTo>
                  <a:pt x="1686644" y="1741141"/>
                  <a:pt x="1255135" y="1746900"/>
                  <a:pt x="1046929" y="1458365"/>
                </a:cubicBezTo>
                <a:lnTo>
                  <a:pt x="36138" y="57586"/>
                </a:lnTo>
                <a:cubicBezTo>
                  <a:pt x="22849" y="39200"/>
                  <a:pt x="10778" y="19964"/>
                  <a:pt x="0" y="0"/>
                </a:cubicBez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 zczxcz</a:t>
            </a:r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xmlns="" id="{E97FB688-D821-40E1-B56E-9274ED20671A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228971" y="1250512"/>
            <a:ext cx="4737600" cy="4363200"/>
          </a:xfrm>
          <a:blipFill>
            <a:blip r:embed="rId10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l">
              <a:buNone/>
              <a:defRPr sz="100">
                <a:solidFill>
                  <a:schemeClr val="accent4"/>
                </a:solidFill>
              </a:defRPr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065F4BF5-CFFB-4DA3-B3AA-532C380BB1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0458" y="3341210"/>
            <a:ext cx="2157907" cy="417165"/>
          </a:xfrm>
        </p:spPr>
        <p:txBody>
          <a:bodyPr wrap="square" anchor="b">
            <a:spAutoFit/>
          </a:bodyPr>
          <a:lstStyle>
            <a:lvl1pPr algn="r">
              <a:defRPr sz="3100" spc="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813E2D50-3065-4720-8553-3643EA4A110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48000" y="3431223"/>
            <a:ext cx="1606502" cy="311496"/>
          </a:xfrm>
        </p:spPr>
        <p:txBody>
          <a:bodyPr wrap="square">
            <a:spAutoFit/>
          </a:bodyPr>
          <a:lstStyle>
            <a:lvl1pPr marL="0" indent="0" algn="l">
              <a:lnSpc>
                <a:spcPct val="92000"/>
              </a:lnSpc>
              <a:buNone/>
              <a:defRPr sz="2200" spc="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68089030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362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BBA09928-471C-4F9C-A0CD-8BC3FB24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sluit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rije vorm: vorm 11">
            <a:extLst>
              <a:ext uri="{FF2B5EF4-FFF2-40B4-BE49-F238E27FC236}">
                <a16:creationId xmlns:a16="http://schemas.microsoft.com/office/drawing/2014/main" xmlns="" id="{04E61BF2-036C-4362-AFF6-50D59DC484BF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xmlns="" id="{7BE0351E-F5B7-433A-B056-7B91413530FE}"/>
              </a:ext>
            </a:extLst>
          </p:cNvPr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085841" y="228829"/>
            <a:ext cx="5879437" cy="6400801"/>
          </a:xfrm>
          <a:custGeom>
            <a:avLst/>
            <a:gdLst>
              <a:gd name="connsiteX0" fmla="*/ 0 w 5879437"/>
              <a:gd name="connsiteY0" fmla="*/ 0 h 6400801"/>
              <a:gd name="connsiteX1" fmla="*/ 5879437 w 5879437"/>
              <a:gd name="connsiteY1" fmla="*/ 0 h 6400801"/>
              <a:gd name="connsiteX2" fmla="*/ 5879437 w 5879437"/>
              <a:gd name="connsiteY2" fmla="*/ 6171798 h 6400801"/>
              <a:gd name="connsiteX3" fmla="*/ 5879437 w 5879437"/>
              <a:gd name="connsiteY3" fmla="*/ 6172213 h 6400801"/>
              <a:gd name="connsiteX4" fmla="*/ 5650847 w 5879437"/>
              <a:gd name="connsiteY4" fmla="*/ 6400801 h 6400801"/>
              <a:gd name="connsiteX5" fmla="*/ 0 w 5879437"/>
              <a:gd name="connsiteY5" fmla="*/ 6400801 h 640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79437" h="6400801">
                <a:moveTo>
                  <a:pt x="0" y="0"/>
                </a:moveTo>
                <a:lnTo>
                  <a:pt x="5879437" y="0"/>
                </a:lnTo>
                <a:lnTo>
                  <a:pt x="5879437" y="6171798"/>
                </a:lnTo>
                <a:cubicBezTo>
                  <a:pt x="5879437" y="6171938"/>
                  <a:pt x="5879437" y="6172073"/>
                  <a:pt x="5879437" y="6172213"/>
                </a:cubicBezTo>
                <a:cubicBezTo>
                  <a:pt x="5879437" y="6298459"/>
                  <a:pt x="5777094" y="6400801"/>
                  <a:pt x="5650847" y="6400801"/>
                </a:cubicBezTo>
                <a:lnTo>
                  <a:pt x="0" y="64008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sp>
        <p:nvSpPr>
          <p:cNvPr id="8" name="Tijdelijke aanduiding voor tekst 25">
            <a:extLst>
              <a:ext uri="{FF2B5EF4-FFF2-40B4-BE49-F238E27FC236}">
                <a16:creationId xmlns:a16="http://schemas.microsoft.com/office/drawing/2014/main" xmlns="" id="{D90F0A97-7532-40FC-8DF6-B02829B7A147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862067" y="0"/>
            <a:ext cx="2329933" cy="1671256"/>
          </a:xfrm>
          <a:custGeom>
            <a:avLst/>
            <a:gdLst>
              <a:gd name="connsiteX0" fmla="*/ 0 w 2329933"/>
              <a:gd name="connsiteY0" fmla="*/ 0 h 1671256"/>
              <a:gd name="connsiteX1" fmla="*/ 2329933 w 2329933"/>
              <a:gd name="connsiteY1" fmla="*/ 0 h 1671256"/>
              <a:gd name="connsiteX2" fmla="*/ 2329933 w 2329933"/>
              <a:gd name="connsiteY2" fmla="*/ 797958 h 1671256"/>
              <a:gd name="connsiteX3" fmla="*/ 1887161 w 2329933"/>
              <a:gd name="connsiteY3" fmla="*/ 1447196 h 1671256"/>
              <a:gd name="connsiteX4" fmla="*/ 1046929 w 2329933"/>
              <a:gd name="connsiteY4" fmla="*/ 1458365 h 1671256"/>
              <a:gd name="connsiteX5" fmla="*/ 36138 w 2329933"/>
              <a:gd name="connsiteY5" fmla="*/ 57586 h 1671256"/>
              <a:gd name="connsiteX6" fmla="*/ 0 w 2329933"/>
              <a:gd name="connsiteY6" fmla="*/ 0 h 167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9933" h="1671256">
                <a:moveTo>
                  <a:pt x="0" y="0"/>
                </a:moveTo>
                <a:lnTo>
                  <a:pt x="2329933" y="0"/>
                </a:lnTo>
                <a:lnTo>
                  <a:pt x="2329933" y="797958"/>
                </a:lnTo>
                <a:lnTo>
                  <a:pt x="1887161" y="1447196"/>
                </a:lnTo>
                <a:cubicBezTo>
                  <a:pt x="1686644" y="1741141"/>
                  <a:pt x="1255135" y="1746900"/>
                  <a:pt x="1046929" y="1458365"/>
                </a:cubicBezTo>
                <a:lnTo>
                  <a:pt x="36138" y="57586"/>
                </a:lnTo>
                <a:cubicBezTo>
                  <a:pt x="22849" y="39200"/>
                  <a:pt x="10778" y="19964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 zczxcz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BBA09928-471C-4F9C-A0CD-8BC3FB24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xmlns="" id="{D65C74DF-6032-4625-93D3-3629764323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397058" y="5960326"/>
            <a:ext cx="2865559" cy="669074"/>
          </a:xfrm>
          <a:prstGeom prst="rect">
            <a:avLst/>
          </a:prstGeom>
        </p:spPr>
      </p:pic>
      <p:grpSp>
        <p:nvGrpSpPr>
          <p:cNvPr id="17" name="Groep 16">
            <a:extLst>
              <a:ext uri="{FF2B5EF4-FFF2-40B4-BE49-F238E27FC236}">
                <a16:creationId xmlns:a16="http://schemas.microsoft.com/office/drawing/2014/main" xmlns="" id="{C059E7FA-E60D-414A-9629-618D12BC8366}"/>
              </a:ext>
            </a:extLst>
          </p:cNvPr>
          <p:cNvGrpSpPr/>
          <p:nvPr userDrawn="1"/>
        </p:nvGrpSpPr>
        <p:grpSpPr>
          <a:xfrm>
            <a:off x="470516" y="443517"/>
            <a:ext cx="1754524" cy="259505"/>
            <a:chOff x="491471" y="483522"/>
            <a:chExt cx="2373650" cy="351078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xmlns="" id="{89D2D444-236D-4879-9377-8E87738AD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491471" y="515425"/>
              <a:ext cx="695344" cy="280864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xmlns="" id="{0E74E41B-6EE1-4F9B-BEC0-7D9DCE473D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380580" y="483522"/>
              <a:ext cx="661691" cy="31657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xmlns="" id="{279C02F9-0958-42D0-93E8-BFBA540F98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1" y="541077"/>
              <a:ext cx="731520" cy="293523"/>
            </a:xfrm>
            <a:prstGeom prst="rect">
              <a:avLst/>
            </a:prstGeom>
          </p:spPr>
        </p:pic>
      </p:grp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xmlns="" id="{A7EA2B3B-27D5-49BE-8A9A-70D234B74450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955948" y="1491916"/>
            <a:ext cx="3702821" cy="3254522"/>
          </a:xfrm>
          <a:custGeom>
            <a:avLst/>
            <a:gdLst>
              <a:gd name="connsiteX0" fmla="*/ 2743419 w 7801260"/>
              <a:gd name="connsiteY0" fmla="*/ 683 h 6856765"/>
              <a:gd name="connsiteX1" fmla="*/ 3447006 w 7801260"/>
              <a:gd name="connsiteY1" fmla="*/ 164239 h 6856765"/>
              <a:gd name="connsiteX2" fmla="*/ 4214024 w 7801260"/>
              <a:gd name="connsiteY2" fmla="*/ 825072 h 6856765"/>
              <a:gd name="connsiteX3" fmla="*/ 6374800 w 7801260"/>
              <a:gd name="connsiteY3" fmla="*/ 752673 h 6856765"/>
              <a:gd name="connsiteX4" fmla="*/ 7581324 w 7801260"/>
              <a:gd name="connsiteY4" fmla="*/ 3979696 h 6856765"/>
              <a:gd name="connsiteX5" fmla="*/ 7581296 w 7801260"/>
              <a:gd name="connsiteY5" fmla="*/ 3979837 h 6856765"/>
              <a:gd name="connsiteX6" fmla="*/ 4354273 w 7801260"/>
              <a:gd name="connsiteY6" fmla="*/ 5186362 h 6856765"/>
              <a:gd name="connsiteX7" fmla="*/ 4338350 w 7801260"/>
              <a:gd name="connsiteY7" fmla="*/ 5177937 h 6856765"/>
              <a:gd name="connsiteX8" fmla="*/ 4204196 w 7801260"/>
              <a:gd name="connsiteY8" fmla="*/ 5567989 h 6856765"/>
              <a:gd name="connsiteX9" fmla="*/ 1288787 w 7801260"/>
              <a:gd name="connsiteY9" fmla="*/ 6658023 h 6856765"/>
              <a:gd name="connsiteX10" fmla="*/ 198724 w 7801260"/>
              <a:gd name="connsiteY10" fmla="*/ 3742587 h 6856765"/>
              <a:gd name="connsiteX11" fmla="*/ 1124302 w 7801260"/>
              <a:gd name="connsiteY11" fmla="*/ 2738572 h 6856765"/>
              <a:gd name="connsiteX12" fmla="*/ 1037438 w 7801260"/>
              <a:gd name="connsiteY12" fmla="*/ 1065159 h 6856765"/>
              <a:gd name="connsiteX13" fmla="*/ 2743419 w 7801260"/>
              <a:gd name="connsiteY13" fmla="*/ 683 h 6856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01260" h="6856765">
                <a:moveTo>
                  <a:pt x="2743419" y="683"/>
                </a:moveTo>
                <a:cubicBezTo>
                  <a:pt x="2979621" y="7175"/>
                  <a:pt x="3218456" y="60084"/>
                  <a:pt x="3447006" y="164239"/>
                </a:cubicBezTo>
                <a:cubicBezTo>
                  <a:pt x="3772692" y="312660"/>
                  <a:pt x="4031986" y="546006"/>
                  <a:pt x="4214024" y="825072"/>
                </a:cubicBezTo>
                <a:cubicBezTo>
                  <a:pt x="4861097" y="478550"/>
                  <a:pt x="5655384" y="424826"/>
                  <a:pt x="6374800" y="752673"/>
                </a:cubicBezTo>
                <a:cubicBezTo>
                  <a:pt x="7599074" y="1310609"/>
                  <a:pt x="8139261" y="2755394"/>
                  <a:pt x="7581324" y="3979696"/>
                </a:cubicBezTo>
                <a:lnTo>
                  <a:pt x="7581296" y="3979837"/>
                </a:lnTo>
                <a:cubicBezTo>
                  <a:pt x="7023361" y="5204111"/>
                  <a:pt x="5578575" y="5744297"/>
                  <a:pt x="4354273" y="5186362"/>
                </a:cubicBezTo>
                <a:cubicBezTo>
                  <a:pt x="4348769" y="5183553"/>
                  <a:pt x="4343826" y="5180492"/>
                  <a:pt x="4338350" y="5177937"/>
                </a:cubicBezTo>
                <a:cubicBezTo>
                  <a:pt x="4305913" y="5311867"/>
                  <a:pt x="4260980" y="5442456"/>
                  <a:pt x="4204196" y="5567989"/>
                </a:cubicBezTo>
                <a:cubicBezTo>
                  <a:pt x="3700123" y="6674228"/>
                  <a:pt x="2394942" y="7162123"/>
                  <a:pt x="1288787" y="6658023"/>
                </a:cubicBezTo>
                <a:cubicBezTo>
                  <a:pt x="182632" y="6153924"/>
                  <a:pt x="-305376" y="4848741"/>
                  <a:pt x="198724" y="3742587"/>
                </a:cubicBezTo>
                <a:cubicBezTo>
                  <a:pt x="400195" y="3300496"/>
                  <a:pt x="730766" y="2959281"/>
                  <a:pt x="1124302" y="2738572"/>
                </a:cubicBezTo>
                <a:cubicBezTo>
                  <a:pt x="835827" y="2245285"/>
                  <a:pt x="782412" y="1624723"/>
                  <a:pt x="1037438" y="1065159"/>
                </a:cubicBezTo>
                <a:cubicBezTo>
                  <a:pt x="1349903" y="379485"/>
                  <a:pt x="2034814" y="-18794"/>
                  <a:pt x="2743419" y="683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&lt;svg id="Laag_1" data-name="Laag 1" xmlns="http://www.w3.org/2000/svg" xmlns:xlink="http://www.w3.org/1999/xlink" viewBox="0 0 475.45 403.6"&gt;&lt;defs&gt;&lt;style&gt;.cls-1{fill:none;}.cls-2{clip-path:url(#clip-path);}.cls-3{fill:#e1bd7e;}&lt;/style&gt;&lt;clipPath id="clip-path" transform="translate(4592.89 -6368.6)"&gt;&lt;rect class="cls-1" x="-4706.31" y="6238.45" width="704.17" height="661.51"/&gt;&lt;/clipPath&gt;&lt;/defs&gt;&lt;g class="cls-2"&gt;&lt;path class="cls-3" d="M-4119.14,6754.8l1.7-.47-1.68-1.31c.29-28.52-2.16-227.81-125.64-323.94s-317.1-50.67-344.69-43.53l-1.69-1.32s0,.7,0,1.77l-1.71.47,1.68,1.31c-.29,28.52,2.17,227.8,125.64,323.93s317.11,50.67,344.7,43.54l1.69,1.32s0-.71,0-1.77" transform="translate(4592.89 -6368.6)"/&gt;&lt;/g&gt;&lt;/svg&gt;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xmlns="" id="{191EB085-E9BB-44C7-8771-891905B6E7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99640" y="2368974"/>
            <a:ext cx="3776725" cy="632481"/>
          </a:xfrm>
        </p:spPr>
        <p:txBody>
          <a:bodyPr wrap="square" anchor="b">
            <a:spAutoFit/>
          </a:bodyPr>
          <a:lstStyle>
            <a:lvl1pPr algn="r">
              <a:defRPr sz="4700" spc="0" baseline="0">
                <a:solidFill>
                  <a:schemeClr val="bg2"/>
                </a:solidFill>
              </a:defRPr>
            </a:lvl1pPr>
          </a:lstStyle>
          <a:p>
            <a:r>
              <a:rPr lang="nl-NL"/>
              <a:t>Titel</a:t>
            </a:r>
          </a:p>
        </p:txBody>
      </p:sp>
      <p:sp>
        <p:nvSpPr>
          <p:cNvPr id="19" name="Ondertitel 2">
            <a:extLst>
              <a:ext uri="{FF2B5EF4-FFF2-40B4-BE49-F238E27FC236}">
                <a16:creationId xmlns:a16="http://schemas.microsoft.com/office/drawing/2014/main" xmlns="" id="{D41667C5-2957-4245-BE2E-FF8F3B9035D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62040" y="2496503"/>
            <a:ext cx="2169160" cy="492571"/>
          </a:xfrm>
        </p:spPr>
        <p:txBody>
          <a:bodyPr wrap="square">
            <a:spAutoFit/>
          </a:bodyPr>
          <a:lstStyle>
            <a:lvl1pPr marL="0" indent="0" algn="l">
              <a:lnSpc>
                <a:spcPct val="97000"/>
              </a:lnSpc>
              <a:buNone/>
              <a:defRPr sz="3300" spc="0" baseline="0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1816509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sluit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rije vorm: vorm 11">
            <a:extLst>
              <a:ext uri="{FF2B5EF4-FFF2-40B4-BE49-F238E27FC236}">
                <a16:creationId xmlns:a16="http://schemas.microsoft.com/office/drawing/2014/main" xmlns="" id="{04E61BF2-036C-4362-AFF6-50D59DC484BF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xmlns="" id="{0E5513F0-1F44-486E-A45A-1656A6BABF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31218" y="228600"/>
            <a:ext cx="5864783" cy="6400801"/>
          </a:xfrm>
          <a:custGeom>
            <a:avLst/>
            <a:gdLst>
              <a:gd name="connsiteX0" fmla="*/ 228590 w 5864783"/>
              <a:gd name="connsiteY0" fmla="*/ 0 h 6400801"/>
              <a:gd name="connsiteX1" fmla="*/ 5864783 w 5864783"/>
              <a:gd name="connsiteY1" fmla="*/ 0 h 6400801"/>
              <a:gd name="connsiteX2" fmla="*/ 5864783 w 5864783"/>
              <a:gd name="connsiteY2" fmla="*/ 6400801 h 6400801"/>
              <a:gd name="connsiteX3" fmla="*/ 0 w 5864783"/>
              <a:gd name="connsiteY3" fmla="*/ 6400801 h 6400801"/>
              <a:gd name="connsiteX4" fmla="*/ 0 w 5864783"/>
              <a:gd name="connsiteY4" fmla="*/ 228745 h 6400801"/>
              <a:gd name="connsiteX5" fmla="*/ 0 w 5864783"/>
              <a:gd name="connsiteY5" fmla="*/ 228590 h 6400801"/>
              <a:gd name="connsiteX6" fmla="*/ 228590 w 5864783"/>
              <a:gd name="connsiteY6" fmla="*/ 0 h 640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4783" h="6400801">
                <a:moveTo>
                  <a:pt x="228590" y="0"/>
                </a:moveTo>
                <a:lnTo>
                  <a:pt x="5864783" y="0"/>
                </a:lnTo>
                <a:lnTo>
                  <a:pt x="5864783" y="6400801"/>
                </a:lnTo>
                <a:lnTo>
                  <a:pt x="0" y="6400801"/>
                </a:lnTo>
                <a:lnTo>
                  <a:pt x="0" y="228745"/>
                </a:lnTo>
                <a:cubicBezTo>
                  <a:pt x="0" y="228693"/>
                  <a:pt x="0" y="228641"/>
                  <a:pt x="0" y="228590"/>
                </a:cubicBezTo>
                <a:cubicBezTo>
                  <a:pt x="0" y="102345"/>
                  <a:pt x="102350" y="0"/>
                  <a:pt x="22859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BBA09928-471C-4F9C-A0CD-8BC3FB24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xmlns="" id="{D65C74DF-6032-4625-93D3-362976432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84498" y="5960326"/>
            <a:ext cx="2865559" cy="669074"/>
          </a:xfrm>
          <a:prstGeom prst="rect">
            <a:avLst/>
          </a:prstGeom>
        </p:spPr>
      </p:pic>
      <p:sp>
        <p:nvSpPr>
          <p:cNvPr id="18" name="Titel 1">
            <a:extLst>
              <a:ext uri="{FF2B5EF4-FFF2-40B4-BE49-F238E27FC236}">
                <a16:creationId xmlns:a16="http://schemas.microsoft.com/office/drawing/2014/main" xmlns="" id="{191EB085-E9BB-44C7-8771-891905B6E7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0310" y="3683196"/>
            <a:ext cx="3172205" cy="524759"/>
          </a:xfrm>
        </p:spPr>
        <p:txBody>
          <a:bodyPr wrap="square" anchor="b">
            <a:spAutoFit/>
          </a:bodyPr>
          <a:lstStyle>
            <a:lvl1pPr algn="r">
              <a:defRPr sz="3900" spc="0" baseline="0">
                <a:solidFill>
                  <a:schemeClr val="bg2"/>
                </a:solidFill>
              </a:defRPr>
            </a:lvl1pPr>
          </a:lstStyle>
          <a:p>
            <a:r>
              <a:rPr lang="nl-NL"/>
              <a:t>Titel</a:t>
            </a:r>
          </a:p>
        </p:txBody>
      </p:sp>
      <p:sp>
        <p:nvSpPr>
          <p:cNvPr id="19" name="Ondertitel 2">
            <a:extLst>
              <a:ext uri="{FF2B5EF4-FFF2-40B4-BE49-F238E27FC236}">
                <a16:creationId xmlns:a16="http://schemas.microsoft.com/office/drawing/2014/main" xmlns="" id="{D41667C5-2957-4245-BE2E-FF8F3B9035D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13900" y="3763963"/>
            <a:ext cx="2169160" cy="403059"/>
          </a:xfrm>
        </p:spPr>
        <p:txBody>
          <a:bodyPr wrap="square">
            <a:spAutoFit/>
          </a:bodyPr>
          <a:lstStyle>
            <a:lvl1pPr marL="0" indent="0" algn="l">
              <a:lnSpc>
                <a:spcPct val="97000"/>
              </a:lnSpc>
              <a:buNone/>
              <a:defRPr sz="2700" spc="0" baseline="0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Subtitel</a:t>
            </a:r>
          </a:p>
        </p:txBody>
      </p:sp>
      <p:sp>
        <p:nvSpPr>
          <p:cNvPr id="25" name="Tijdelijke aanduiding voor tekst 30">
            <a:extLst>
              <a:ext uri="{FF2B5EF4-FFF2-40B4-BE49-F238E27FC236}">
                <a16:creationId xmlns:a16="http://schemas.microsoft.com/office/drawing/2014/main" xmlns="" id="{476D3364-9A45-4CCC-8A64-ED26ADE7622A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4468368" y="228600"/>
            <a:ext cx="3974400" cy="2970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l">
              <a:buNone/>
              <a:defRPr sz="100">
                <a:solidFill>
                  <a:schemeClr val="accent4"/>
                </a:solidFill>
              </a:defRPr>
            </a:lvl1pPr>
          </a:lstStyle>
          <a:p>
            <a:pPr lvl="0"/>
            <a:r>
              <a:rPr lang="nl-NL"/>
              <a:t> </a:t>
            </a:r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xmlns="" id="{F7D5F96F-A05A-41D6-851F-690671ACDBE7}"/>
              </a:ext>
            </a:extLst>
          </p:cNvPr>
          <p:cNvGrpSpPr/>
          <p:nvPr userDrawn="1"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xmlns="" id="{675E9B85-B7B0-4CBE-A4AC-C6FC528C7FF4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xmlns="" id="{203ED92C-BA3A-4993-BD8B-8C85C643B8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9638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sluiti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rije vorm: vorm 11">
            <a:extLst>
              <a:ext uri="{FF2B5EF4-FFF2-40B4-BE49-F238E27FC236}">
                <a16:creationId xmlns:a16="http://schemas.microsoft.com/office/drawing/2014/main" xmlns="" id="{04E61BF2-036C-4362-AFF6-50D59DC484BF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30" name="Tijdelijke aanduiding voor afbeelding 29">
            <a:extLst>
              <a:ext uri="{FF2B5EF4-FFF2-40B4-BE49-F238E27FC236}">
                <a16:creationId xmlns:a16="http://schemas.microsoft.com/office/drawing/2014/main" xmlns="" id="{C6B74EAF-923E-49C7-9964-766B130D7B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31219" y="234554"/>
            <a:ext cx="6201925" cy="5847081"/>
          </a:xfrm>
          <a:custGeom>
            <a:avLst/>
            <a:gdLst>
              <a:gd name="connsiteX0" fmla="*/ 0 w 6201925"/>
              <a:gd name="connsiteY0" fmla="*/ 0 h 5847081"/>
              <a:gd name="connsiteX1" fmla="*/ 6172383 w 6201925"/>
              <a:gd name="connsiteY1" fmla="*/ 0 h 5847081"/>
              <a:gd name="connsiteX2" fmla="*/ 5581132 w 6201925"/>
              <a:gd name="connsiteY2" fmla="*/ 1886041 h 5847081"/>
              <a:gd name="connsiteX3" fmla="*/ 4521222 w 6201925"/>
              <a:gd name="connsiteY3" fmla="*/ 2485780 h 5847081"/>
              <a:gd name="connsiteX4" fmla="*/ 3724833 w 6201925"/>
              <a:gd name="connsiteY4" fmla="*/ 4961499 h 5847081"/>
              <a:gd name="connsiteX5" fmla="*/ 219338 w 6201925"/>
              <a:gd name="connsiteY5" fmla="*/ 5488343 h 5847081"/>
              <a:gd name="connsiteX6" fmla="*/ 0 w 6201925"/>
              <a:gd name="connsiteY6" fmla="*/ 5355259 h 584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01925" h="5847081">
                <a:moveTo>
                  <a:pt x="0" y="0"/>
                </a:moveTo>
                <a:lnTo>
                  <a:pt x="6172383" y="0"/>
                </a:lnTo>
                <a:cubicBezTo>
                  <a:pt x="6282181" y="663033"/>
                  <a:pt x="6086097" y="1367676"/>
                  <a:pt x="5581132" y="1886041"/>
                </a:cubicBezTo>
                <a:cubicBezTo>
                  <a:pt x="5280724" y="2194413"/>
                  <a:pt x="4911156" y="2393106"/>
                  <a:pt x="4521222" y="2485780"/>
                </a:cubicBezTo>
                <a:cubicBezTo>
                  <a:pt x="4650487" y="3359117"/>
                  <a:pt x="4388432" y="4280291"/>
                  <a:pt x="3724833" y="4961499"/>
                </a:cubicBezTo>
                <a:cubicBezTo>
                  <a:pt x="2785764" y="5925475"/>
                  <a:pt x="1344753" y="6104645"/>
                  <a:pt x="219338" y="5488343"/>
                </a:cubicBezTo>
                <a:lnTo>
                  <a:pt x="0" y="53552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BBA09928-471C-4F9C-A0CD-8BC3FB249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xmlns="" id="{D65C74DF-6032-4625-93D3-362976432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706418" y="5960326"/>
            <a:ext cx="2865559" cy="669074"/>
          </a:xfrm>
          <a:prstGeom prst="rect">
            <a:avLst/>
          </a:prstGeom>
        </p:spPr>
      </p:pic>
      <p:sp>
        <p:nvSpPr>
          <p:cNvPr id="18" name="Titel 1">
            <a:extLst>
              <a:ext uri="{FF2B5EF4-FFF2-40B4-BE49-F238E27FC236}">
                <a16:creationId xmlns:a16="http://schemas.microsoft.com/office/drawing/2014/main" xmlns="" id="{191EB085-E9BB-44C7-8771-891905B6E7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3270" y="3683196"/>
            <a:ext cx="3172205" cy="524759"/>
          </a:xfrm>
        </p:spPr>
        <p:txBody>
          <a:bodyPr wrap="square" anchor="b">
            <a:spAutoFit/>
          </a:bodyPr>
          <a:lstStyle>
            <a:lvl1pPr algn="r">
              <a:defRPr sz="3900" spc="0" baseline="0">
                <a:solidFill>
                  <a:schemeClr val="bg2"/>
                </a:solidFill>
              </a:defRPr>
            </a:lvl1pPr>
          </a:lstStyle>
          <a:p>
            <a:r>
              <a:rPr lang="nl-NL"/>
              <a:t>Titel</a:t>
            </a:r>
          </a:p>
        </p:txBody>
      </p:sp>
      <p:sp>
        <p:nvSpPr>
          <p:cNvPr id="19" name="Ondertitel 2">
            <a:extLst>
              <a:ext uri="{FF2B5EF4-FFF2-40B4-BE49-F238E27FC236}">
                <a16:creationId xmlns:a16="http://schemas.microsoft.com/office/drawing/2014/main" xmlns="" id="{D41667C5-2957-4245-BE2E-FF8F3B9035D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60" y="3763963"/>
            <a:ext cx="2169160" cy="403059"/>
          </a:xfrm>
        </p:spPr>
        <p:txBody>
          <a:bodyPr wrap="square">
            <a:spAutoFit/>
          </a:bodyPr>
          <a:lstStyle>
            <a:lvl1pPr marL="0" indent="0" algn="l">
              <a:lnSpc>
                <a:spcPct val="97000"/>
              </a:lnSpc>
              <a:buNone/>
              <a:defRPr sz="2700" spc="0" baseline="0">
                <a:solidFill>
                  <a:schemeClr val="bg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Subtitel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xmlns="" id="{196E62CC-46C7-4F57-94E8-D843FAE81C16}"/>
              </a:ext>
            </a:extLst>
          </p:cNvPr>
          <p:cNvGrpSpPr/>
          <p:nvPr userDrawn="1"/>
        </p:nvGrpSpPr>
        <p:grpSpPr>
          <a:xfrm>
            <a:off x="373996" y="6280437"/>
            <a:ext cx="1754524" cy="259505"/>
            <a:chOff x="491471" y="483522"/>
            <a:chExt cx="2373650" cy="351078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xmlns="" id="{68F12C78-7C05-447E-96B9-8D2E73ADA9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491471" y="515425"/>
              <a:ext cx="695344" cy="280864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xmlns="" id="{3D5A56F4-9BF4-45B2-A44C-1B91A51105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380580" y="483522"/>
              <a:ext cx="661691" cy="31657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xmlns="" id="{99A6A454-C320-48CB-A8A4-123CBA00B7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1" y="541077"/>
              <a:ext cx="731520" cy="293523"/>
            </a:xfrm>
            <a:prstGeom prst="rect">
              <a:avLst/>
            </a:prstGeom>
          </p:spPr>
        </p:pic>
      </p:grpSp>
      <p:grpSp>
        <p:nvGrpSpPr>
          <p:cNvPr id="31" name="Groep 30">
            <a:extLst>
              <a:ext uri="{FF2B5EF4-FFF2-40B4-BE49-F238E27FC236}">
                <a16:creationId xmlns:a16="http://schemas.microsoft.com/office/drawing/2014/main" xmlns="" id="{FCFAC9BF-101D-47EC-A106-5F786807A162}"/>
              </a:ext>
            </a:extLst>
          </p:cNvPr>
          <p:cNvGrpSpPr/>
          <p:nvPr userDrawn="1"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xmlns="" id="{CE74A03B-57BA-4D21-9644-31DD41CB2715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xmlns="" id="{57AD3C95-95B2-4B70-BFB0-274324E559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  <p:sp>
        <p:nvSpPr>
          <p:cNvPr id="28" name="Tijdelijke aanduiding voor tekst 27">
            <a:extLst>
              <a:ext uri="{FF2B5EF4-FFF2-40B4-BE49-F238E27FC236}">
                <a16:creationId xmlns:a16="http://schemas.microsoft.com/office/drawing/2014/main" xmlns="" id="{963FEDD5-3FB5-48EB-ACE2-6D3002125C7D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5453818" y="228522"/>
            <a:ext cx="1952821" cy="1773952"/>
          </a:xfrm>
          <a:custGeom>
            <a:avLst/>
            <a:gdLst>
              <a:gd name="connsiteX0" fmla="*/ 627866 w 1952821"/>
              <a:gd name="connsiteY0" fmla="*/ 0 h 1773952"/>
              <a:gd name="connsiteX1" fmla="*/ 1690199 w 1952821"/>
              <a:gd name="connsiteY1" fmla="*/ 0 h 1773952"/>
              <a:gd name="connsiteX2" fmla="*/ 1745737 w 1952821"/>
              <a:gd name="connsiteY2" fmla="*/ 70974 h 1773952"/>
              <a:gd name="connsiteX3" fmla="*/ 1904205 w 1952821"/>
              <a:gd name="connsiteY3" fmla="*/ 299986 h 1773952"/>
              <a:gd name="connsiteX4" fmla="*/ 1949574 w 1952821"/>
              <a:gd name="connsiteY4" fmla="*/ 394508 h 1773952"/>
              <a:gd name="connsiteX5" fmla="*/ 1952821 w 1952821"/>
              <a:gd name="connsiteY5" fmla="*/ 449323 h 1773952"/>
              <a:gd name="connsiteX6" fmla="*/ 1880991 w 1952821"/>
              <a:gd name="connsiteY6" fmla="*/ 607208 h 1773952"/>
              <a:gd name="connsiteX7" fmla="*/ 1733734 w 1952821"/>
              <a:gd name="connsiteY7" fmla="*/ 674436 h 1773952"/>
              <a:gd name="connsiteX8" fmla="*/ 1590972 w 1952821"/>
              <a:gd name="connsiteY8" fmla="*/ 614615 h 1773952"/>
              <a:gd name="connsiteX9" fmla="*/ 1173998 w 1952821"/>
              <a:gd name="connsiteY9" fmla="*/ 97713 h 1773952"/>
              <a:gd name="connsiteX10" fmla="*/ 1066729 w 1952821"/>
              <a:gd name="connsiteY10" fmla="*/ 24285 h 1773952"/>
              <a:gd name="connsiteX11" fmla="*/ 1182131 w 1952821"/>
              <a:gd name="connsiteY11" fmla="*/ 257946 h 1773952"/>
              <a:gd name="connsiteX12" fmla="*/ 1417911 w 1952821"/>
              <a:gd name="connsiteY12" fmla="*/ 516377 h 1773952"/>
              <a:gd name="connsiteX13" fmla="*/ 1666426 w 1952821"/>
              <a:gd name="connsiteY13" fmla="*/ 801753 h 1773952"/>
              <a:gd name="connsiteX14" fmla="*/ 1666399 w 1952821"/>
              <a:gd name="connsiteY14" fmla="*/ 801780 h 1773952"/>
              <a:gd name="connsiteX15" fmla="*/ 1660736 w 1952821"/>
              <a:gd name="connsiteY15" fmla="*/ 1126782 h 1773952"/>
              <a:gd name="connsiteX16" fmla="*/ 1489312 w 1952821"/>
              <a:gd name="connsiteY16" fmla="*/ 1262914 h 1773952"/>
              <a:gd name="connsiteX17" fmla="*/ 1334258 w 1952821"/>
              <a:gd name="connsiteY17" fmla="*/ 1266068 h 1773952"/>
              <a:gd name="connsiteX18" fmla="*/ 1146920 w 1952821"/>
              <a:gd name="connsiteY18" fmla="*/ 1192761 h 1773952"/>
              <a:gd name="connsiteX19" fmla="*/ 1011243 w 1952821"/>
              <a:gd name="connsiteY19" fmla="*/ 1104506 h 1773952"/>
              <a:gd name="connsiteX20" fmla="*/ 749578 w 1952821"/>
              <a:gd name="connsiteY20" fmla="*/ 883446 h 1773952"/>
              <a:gd name="connsiteX21" fmla="*/ 546163 w 1952821"/>
              <a:gd name="connsiteY21" fmla="*/ 750990 h 1773952"/>
              <a:gd name="connsiteX22" fmla="*/ 467181 w 1952821"/>
              <a:gd name="connsiteY22" fmla="*/ 729842 h 1773952"/>
              <a:gd name="connsiteX23" fmla="*/ 426347 w 1952821"/>
              <a:gd name="connsiteY23" fmla="*/ 730875 h 1773952"/>
              <a:gd name="connsiteX24" fmla="*/ 409883 w 1952821"/>
              <a:gd name="connsiteY24" fmla="*/ 735438 h 1773952"/>
              <a:gd name="connsiteX25" fmla="*/ 409883 w 1952821"/>
              <a:gd name="connsiteY25" fmla="*/ 746307 h 1773952"/>
              <a:gd name="connsiteX26" fmla="*/ 420108 w 1952821"/>
              <a:gd name="connsiteY26" fmla="*/ 796251 h 1773952"/>
              <a:gd name="connsiteX27" fmla="*/ 540876 w 1952821"/>
              <a:gd name="connsiteY27" fmla="*/ 1023940 h 1773952"/>
              <a:gd name="connsiteX28" fmla="*/ 865354 w 1952821"/>
              <a:gd name="connsiteY28" fmla="*/ 1399342 h 1773952"/>
              <a:gd name="connsiteX29" fmla="*/ 913997 w 1952821"/>
              <a:gd name="connsiteY29" fmla="*/ 1548693 h 1773952"/>
              <a:gd name="connsiteX30" fmla="*/ 842140 w 1952821"/>
              <a:gd name="connsiteY30" fmla="*/ 1706564 h 1773952"/>
              <a:gd name="connsiteX31" fmla="*/ 694910 w 1952821"/>
              <a:gd name="connsiteY31" fmla="*/ 1773805 h 1773952"/>
              <a:gd name="connsiteX32" fmla="*/ 552121 w 1952821"/>
              <a:gd name="connsiteY32" fmla="*/ 1713984 h 1773952"/>
              <a:gd name="connsiteX33" fmla="*/ 184958 w 1952821"/>
              <a:gd name="connsiteY33" fmla="*/ 1274481 h 1773952"/>
              <a:gd name="connsiteX34" fmla="*/ 71436 w 1952821"/>
              <a:gd name="connsiteY34" fmla="*/ 1077454 h 1773952"/>
              <a:gd name="connsiteX35" fmla="*/ 2772 w 1952821"/>
              <a:gd name="connsiteY35" fmla="*/ 845216 h 1773952"/>
              <a:gd name="connsiteX36" fmla="*/ 15708 w 1952821"/>
              <a:gd name="connsiteY36" fmla="*/ 650765 h 1773952"/>
              <a:gd name="connsiteX37" fmla="*/ 42921 w 1952821"/>
              <a:gd name="connsiteY37" fmla="*/ 578640 h 1773952"/>
              <a:gd name="connsiteX38" fmla="*/ 75796 w 1952821"/>
              <a:gd name="connsiteY38" fmla="*/ 514807 h 1773952"/>
              <a:gd name="connsiteX39" fmla="*/ 340655 w 1952821"/>
              <a:gd name="connsiteY39" fmla="*/ 316519 h 1773952"/>
              <a:gd name="connsiteX40" fmla="*/ 739420 w 1952821"/>
              <a:gd name="connsiteY40" fmla="*/ 349944 h 1773952"/>
              <a:gd name="connsiteX41" fmla="*/ 647944 w 1952821"/>
              <a:gd name="connsiteY41" fmla="*/ 107978 h 177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952821" h="1773952">
                <a:moveTo>
                  <a:pt x="627866" y="0"/>
                </a:moveTo>
                <a:lnTo>
                  <a:pt x="1690199" y="0"/>
                </a:lnTo>
                <a:lnTo>
                  <a:pt x="1745737" y="70974"/>
                </a:lnTo>
                <a:cubicBezTo>
                  <a:pt x="1800851" y="145413"/>
                  <a:pt x="1852778" y="222728"/>
                  <a:pt x="1904205" y="299986"/>
                </a:cubicBezTo>
                <a:cubicBezTo>
                  <a:pt x="1927554" y="326461"/>
                  <a:pt x="1942677" y="357969"/>
                  <a:pt x="1949574" y="394508"/>
                </a:cubicBezTo>
                <a:cubicBezTo>
                  <a:pt x="1950665" y="412771"/>
                  <a:pt x="1951748" y="431047"/>
                  <a:pt x="1952821" y="449323"/>
                </a:cubicBezTo>
                <a:cubicBezTo>
                  <a:pt x="1951506" y="507909"/>
                  <a:pt x="1920469" y="564188"/>
                  <a:pt x="1880991" y="607208"/>
                </a:cubicBezTo>
                <a:cubicBezTo>
                  <a:pt x="1844223" y="647263"/>
                  <a:pt x="1783061" y="672504"/>
                  <a:pt x="1733734" y="674436"/>
                </a:cubicBezTo>
                <a:cubicBezTo>
                  <a:pt x="1686929" y="676342"/>
                  <a:pt x="1617943" y="655194"/>
                  <a:pt x="1590972" y="614615"/>
                </a:cubicBezTo>
                <a:cubicBezTo>
                  <a:pt x="1467479" y="429155"/>
                  <a:pt x="1340216" y="242447"/>
                  <a:pt x="1173998" y="97713"/>
                </a:cubicBezTo>
                <a:cubicBezTo>
                  <a:pt x="1139861" y="70956"/>
                  <a:pt x="1104033" y="46426"/>
                  <a:pt x="1066729" y="24285"/>
                </a:cubicBezTo>
                <a:cubicBezTo>
                  <a:pt x="1097364" y="105804"/>
                  <a:pt x="1136010" y="184076"/>
                  <a:pt x="1182131" y="257946"/>
                </a:cubicBezTo>
                <a:cubicBezTo>
                  <a:pt x="1250176" y="355258"/>
                  <a:pt x="1331145" y="437609"/>
                  <a:pt x="1417911" y="516377"/>
                </a:cubicBezTo>
                <a:cubicBezTo>
                  <a:pt x="1509802" y="599855"/>
                  <a:pt x="1607115" y="687037"/>
                  <a:pt x="1666426" y="801753"/>
                </a:cubicBezTo>
                <a:lnTo>
                  <a:pt x="1666399" y="801780"/>
                </a:lnTo>
                <a:cubicBezTo>
                  <a:pt x="1714210" y="894369"/>
                  <a:pt x="1724153" y="1026463"/>
                  <a:pt x="1660736" y="1126782"/>
                </a:cubicBezTo>
                <a:cubicBezTo>
                  <a:pt x="1618802" y="1193137"/>
                  <a:pt x="1560297" y="1240276"/>
                  <a:pt x="1489312" y="1262914"/>
                </a:cubicBezTo>
                <a:cubicBezTo>
                  <a:pt x="1437730" y="1279393"/>
                  <a:pt x="1383827" y="1276386"/>
                  <a:pt x="1334258" y="1266068"/>
                </a:cubicBezTo>
                <a:cubicBezTo>
                  <a:pt x="1268681" y="1252407"/>
                  <a:pt x="1205305" y="1223342"/>
                  <a:pt x="1146920" y="1192761"/>
                </a:cubicBezTo>
                <a:cubicBezTo>
                  <a:pt x="1099042" y="1167695"/>
                  <a:pt x="1054182" y="1137328"/>
                  <a:pt x="1011243" y="1104506"/>
                </a:cubicBezTo>
                <a:cubicBezTo>
                  <a:pt x="920546" y="1035239"/>
                  <a:pt x="836652" y="957316"/>
                  <a:pt x="749578" y="883446"/>
                </a:cubicBezTo>
                <a:cubicBezTo>
                  <a:pt x="686295" y="832334"/>
                  <a:pt x="619778" y="785516"/>
                  <a:pt x="546163" y="750990"/>
                </a:cubicBezTo>
                <a:cubicBezTo>
                  <a:pt x="520493" y="741677"/>
                  <a:pt x="494072" y="734605"/>
                  <a:pt x="467181" y="729842"/>
                </a:cubicBezTo>
                <a:cubicBezTo>
                  <a:pt x="453560" y="729453"/>
                  <a:pt x="439927" y="729801"/>
                  <a:pt x="426347" y="730875"/>
                </a:cubicBezTo>
                <a:cubicBezTo>
                  <a:pt x="420846" y="732284"/>
                  <a:pt x="415331" y="733707"/>
                  <a:pt x="409883" y="735438"/>
                </a:cubicBezTo>
                <a:cubicBezTo>
                  <a:pt x="409708" y="739061"/>
                  <a:pt x="409963" y="742697"/>
                  <a:pt x="409883" y="746307"/>
                </a:cubicBezTo>
                <a:cubicBezTo>
                  <a:pt x="412352" y="763134"/>
                  <a:pt x="415774" y="779800"/>
                  <a:pt x="420108" y="796251"/>
                </a:cubicBezTo>
                <a:cubicBezTo>
                  <a:pt x="450380" y="877609"/>
                  <a:pt x="494649" y="952552"/>
                  <a:pt x="540876" y="1023940"/>
                </a:cubicBezTo>
                <a:cubicBezTo>
                  <a:pt x="634552" y="1162716"/>
                  <a:pt x="743123" y="1288678"/>
                  <a:pt x="865354" y="1399342"/>
                </a:cubicBezTo>
                <a:cubicBezTo>
                  <a:pt x="903262" y="1433654"/>
                  <a:pt x="915178" y="1495407"/>
                  <a:pt x="913997" y="1548693"/>
                </a:cubicBezTo>
                <a:cubicBezTo>
                  <a:pt x="912669" y="1607265"/>
                  <a:pt x="881631" y="1663557"/>
                  <a:pt x="842140" y="1706564"/>
                </a:cubicBezTo>
                <a:cubicBezTo>
                  <a:pt x="805373" y="1746646"/>
                  <a:pt x="744224" y="1771873"/>
                  <a:pt x="694910" y="1773805"/>
                </a:cubicBezTo>
                <a:cubicBezTo>
                  <a:pt x="636485" y="1776127"/>
                  <a:pt x="592847" y="1750900"/>
                  <a:pt x="552121" y="1713984"/>
                </a:cubicBezTo>
                <a:cubicBezTo>
                  <a:pt x="410312" y="1585594"/>
                  <a:pt x="291302" y="1436847"/>
                  <a:pt x="184958" y="1274481"/>
                </a:cubicBezTo>
                <a:cubicBezTo>
                  <a:pt x="143789" y="1211641"/>
                  <a:pt x="103989" y="1146413"/>
                  <a:pt x="71436" y="1077454"/>
                </a:cubicBezTo>
                <a:cubicBezTo>
                  <a:pt x="37969" y="1006603"/>
                  <a:pt x="9254" y="927137"/>
                  <a:pt x="2772" y="845216"/>
                </a:cubicBezTo>
                <a:cubicBezTo>
                  <a:pt x="-2690" y="775882"/>
                  <a:pt x="-919" y="721052"/>
                  <a:pt x="15708" y="650765"/>
                </a:cubicBezTo>
                <a:cubicBezTo>
                  <a:pt x="21760" y="625270"/>
                  <a:pt x="32011" y="602874"/>
                  <a:pt x="42921" y="578640"/>
                </a:cubicBezTo>
                <a:cubicBezTo>
                  <a:pt x="52891" y="556566"/>
                  <a:pt x="62029" y="534868"/>
                  <a:pt x="75796" y="514807"/>
                </a:cubicBezTo>
                <a:cubicBezTo>
                  <a:pt x="142058" y="418165"/>
                  <a:pt x="233440" y="347207"/>
                  <a:pt x="340655" y="316519"/>
                </a:cubicBezTo>
                <a:cubicBezTo>
                  <a:pt x="479633" y="276772"/>
                  <a:pt x="616316" y="297745"/>
                  <a:pt x="739420" y="349944"/>
                </a:cubicBezTo>
                <a:cubicBezTo>
                  <a:pt x="702706" y="271780"/>
                  <a:pt x="672125" y="190879"/>
                  <a:pt x="647944" y="107978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&lt;svg id="Laag_1" data-name="Laag 1" xmlns="http://www.w3.org/2000/svg" xmlns:xlink="http://www.w3.org/1999/xlink" viewBox="0 0 475.45 403.6"&gt;&lt;defs&gt;&lt;style&gt;.cls-1{fill:none;}.cls-2{clip-path:url(#clip-path);}.cls-3{fill:#e1bd7e;}&lt;/style&gt;&lt;clipPath id="clip-path" transform="translate(4592.89 -6368.6)"&gt;&lt;rect class="cls-1" x="-4706.31" y="6238.45" width="704.17" height="661.51"/&gt;&lt;/clipPath&gt;&lt;/defs&gt;&lt;g class="cls-2"&gt;&lt;path class="cls-3" d="M-4119.14,6754.8l1.7-.47-1.68-1.31c.29-28.52-2.16-227.81-125.64-323.94s-317.1-50.67-344.69-43.53l-1.69-1.32s0,.7,0,1.77l-1.71.47,1.68,1.31c-.29,28.52,2.17,227.8,125.64,323.93s317.11,50.67,344.7,43.54l1.69,1.32s0-.71,0-1.77" transform="translate(4592.89 -6368.6)"/&gt;&lt;/g&gt;&lt;/svg&gt;</a:t>
            </a:r>
          </a:p>
        </p:txBody>
      </p:sp>
    </p:spTree>
    <p:extLst>
      <p:ext uri="{BB962C8B-B14F-4D97-AF65-F5344CB8AC3E}">
        <p14:creationId xmlns:p14="http://schemas.microsoft.com/office/powerpoint/2010/main" val="50484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 en afbeeld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Vrije vorm: vorm 21">
            <a:extLst>
              <a:ext uri="{FF2B5EF4-FFF2-40B4-BE49-F238E27FC236}">
                <a16:creationId xmlns:a16="http://schemas.microsoft.com/office/drawing/2014/main" xmlns="" id="{E420AE42-6A91-45E9-8738-C107392CDC9E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67837982-C0B6-4800-A3D7-0367052445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2" y="1025525"/>
            <a:ext cx="5040000" cy="645882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27BA958E-8FF2-40CF-9BF5-AB339BBA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xmlns="" id="{1581A82D-021F-40B7-A165-507489B341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474913"/>
            <a:ext cx="5040000" cy="333057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xmlns="" id="{0707AD56-1B22-423B-A17A-D4B6C21C92C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591230" y="224845"/>
            <a:ext cx="5376418" cy="6400801"/>
          </a:xfrm>
          <a:custGeom>
            <a:avLst/>
            <a:gdLst>
              <a:gd name="connsiteX0" fmla="*/ 760575 w 5376418"/>
              <a:gd name="connsiteY0" fmla="*/ 0 h 6400801"/>
              <a:gd name="connsiteX1" fmla="*/ 5376418 w 5376418"/>
              <a:gd name="connsiteY1" fmla="*/ 0 h 6400801"/>
              <a:gd name="connsiteX2" fmla="*/ 5376418 w 5376418"/>
              <a:gd name="connsiteY2" fmla="*/ 5154831 h 6400801"/>
              <a:gd name="connsiteX3" fmla="*/ 4841874 w 5376418"/>
              <a:gd name="connsiteY3" fmla="*/ 5321308 h 6400801"/>
              <a:gd name="connsiteX4" fmla="*/ 4851907 w 5376418"/>
              <a:gd name="connsiteY4" fmla="*/ 5503636 h 6400801"/>
              <a:gd name="connsiteX5" fmla="*/ 4693741 w 5376418"/>
              <a:gd name="connsiteY5" fmla="*/ 6400801 h 6400801"/>
              <a:gd name="connsiteX6" fmla="*/ 158386 w 5376418"/>
              <a:gd name="connsiteY6" fmla="*/ 6400801 h 6400801"/>
              <a:gd name="connsiteX7" fmla="*/ 221 w 5376418"/>
              <a:gd name="connsiteY7" fmla="*/ 5569849 h 6400801"/>
              <a:gd name="connsiteX8" fmla="*/ 880188 w 5376418"/>
              <a:gd name="connsiteY8" fmla="*/ 3667686 h 6400801"/>
              <a:gd name="connsiteX9" fmla="*/ 330022 w 5376418"/>
              <a:gd name="connsiteY9" fmla="*/ 1779999 h 6400801"/>
              <a:gd name="connsiteX10" fmla="*/ 760575 w 5376418"/>
              <a:gd name="connsiteY10" fmla="*/ 0 h 640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76418" h="6400801">
                <a:moveTo>
                  <a:pt x="760575" y="0"/>
                </a:moveTo>
                <a:lnTo>
                  <a:pt x="5376418" y="0"/>
                </a:lnTo>
                <a:lnTo>
                  <a:pt x="5376418" y="5154831"/>
                </a:lnTo>
                <a:cubicBezTo>
                  <a:pt x="5202746" y="5223881"/>
                  <a:pt x="5024058" y="5279545"/>
                  <a:pt x="4841874" y="5321308"/>
                </a:cubicBezTo>
                <a:cubicBezTo>
                  <a:pt x="4847205" y="5381530"/>
                  <a:pt x="4851075" y="5442182"/>
                  <a:pt x="4851907" y="5503636"/>
                </a:cubicBezTo>
                <a:cubicBezTo>
                  <a:pt x="4856463" y="5810020"/>
                  <a:pt x="4802805" y="6114453"/>
                  <a:pt x="4693741" y="6400801"/>
                </a:cubicBezTo>
                <a:lnTo>
                  <a:pt x="158386" y="6400801"/>
                </a:lnTo>
                <a:cubicBezTo>
                  <a:pt x="57318" y="6135235"/>
                  <a:pt x="3775" y="5853959"/>
                  <a:pt x="221" y="5569849"/>
                </a:cubicBezTo>
                <a:cubicBezTo>
                  <a:pt x="-9984" y="4805853"/>
                  <a:pt x="334235" y="4119880"/>
                  <a:pt x="880188" y="3667686"/>
                </a:cubicBezTo>
                <a:cubicBezTo>
                  <a:pt x="539952" y="3118582"/>
                  <a:pt x="339452" y="2472994"/>
                  <a:pt x="330022" y="1779999"/>
                </a:cubicBezTo>
                <a:cubicBezTo>
                  <a:pt x="321193" y="1136763"/>
                  <a:pt x="477925" y="530044"/>
                  <a:pt x="7605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396000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sp>
        <p:nvSpPr>
          <p:cNvPr id="16" name="Tijdelijke aanduiding voor tekst 25">
            <a:extLst>
              <a:ext uri="{FF2B5EF4-FFF2-40B4-BE49-F238E27FC236}">
                <a16:creationId xmlns:a16="http://schemas.microsoft.com/office/drawing/2014/main" xmlns="" id="{FBFAE1E3-180A-4909-B5C4-5E2ECA47D9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62067" y="0"/>
            <a:ext cx="2329933" cy="1671256"/>
          </a:xfrm>
          <a:custGeom>
            <a:avLst/>
            <a:gdLst>
              <a:gd name="connsiteX0" fmla="*/ 0 w 2329933"/>
              <a:gd name="connsiteY0" fmla="*/ 0 h 1671256"/>
              <a:gd name="connsiteX1" fmla="*/ 2329933 w 2329933"/>
              <a:gd name="connsiteY1" fmla="*/ 0 h 1671256"/>
              <a:gd name="connsiteX2" fmla="*/ 2329933 w 2329933"/>
              <a:gd name="connsiteY2" fmla="*/ 797958 h 1671256"/>
              <a:gd name="connsiteX3" fmla="*/ 1887161 w 2329933"/>
              <a:gd name="connsiteY3" fmla="*/ 1447196 h 1671256"/>
              <a:gd name="connsiteX4" fmla="*/ 1046929 w 2329933"/>
              <a:gd name="connsiteY4" fmla="*/ 1458365 h 1671256"/>
              <a:gd name="connsiteX5" fmla="*/ 36138 w 2329933"/>
              <a:gd name="connsiteY5" fmla="*/ 57586 h 1671256"/>
              <a:gd name="connsiteX6" fmla="*/ 0 w 2329933"/>
              <a:gd name="connsiteY6" fmla="*/ 0 h 167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9933" h="1671256">
                <a:moveTo>
                  <a:pt x="0" y="0"/>
                </a:moveTo>
                <a:lnTo>
                  <a:pt x="2329933" y="0"/>
                </a:lnTo>
                <a:lnTo>
                  <a:pt x="2329933" y="797958"/>
                </a:lnTo>
                <a:lnTo>
                  <a:pt x="1887161" y="1447196"/>
                </a:lnTo>
                <a:cubicBezTo>
                  <a:pt x="1686644" y="1741141"/>
                  <a:pt x="1255135" y="1746900"/>
                  <a:pt x="1046929" y="1458365"/>
                </a:cubicBezTo>
                <a:lnTo>
                  <a:pt x="36138" y="57586"/>
                </a:lnTo>
                <a:cubicBezTo>
                  <a:pt x="22849" y="39200"/>
                  <a:pt x="10778" y="19964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 zczxcz</a:t>
            </a:r>
          </a:p>
        </p:txBody>
      </p: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xmlns="" id="{76F3ACB5-410C-4914-9297-6F17DCAC30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85159" y="5057088"/>
            <a:ext cx="826517" cy="1563621"/>
          </a:xfrm>
          <a:custGeom>
            <a:avLst/>
            <a:gdLst>
              <a:gd name="connsiteX0" fmla="*/ 205779 w 826517"/>
              <a:gd name="connsiteY0" fmla="*/ 0 h 1563621"/>
              <a:gd name="connsiteX1" fmla="*/ 811762 w 826517"/>
              <a:gd name="connsiteY1" fmla="*/ 925378 h 1563621"/>
              <a:gd name="connsiteX2" fmla="*/ 759400 w 826517"/>
              <a:gd name="connsiteY2" fmla="*/ 1563621 h 1563621"/>
              <a:gd name="connsiteX3" fmla="*/ 420219 w 826517"/>
              <a:gd name="connsiteY3" fmla="*/ 1563621 h 1563621"/>
              <a:gd name="connsiteX4" fmla="*/ 482561 w 826517"/>
              <a:gd name="connsiteY4" fmla="*/ 995577 h 1563621"/>
              <a:gd name="connsiteX5" fmla="*/ 0 w 826517"/>
              <a:gd name="connsiteY5" fmla="*/ 339869 h 156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6517" h="1563621">
                <a:moveTo>
                  <a:pt x="205779" y="0"/>
                </a:moveTo>
                <a:cubicBezTo>
                  <a:pt x="205779" y="0"/>
                  <a:pt x="732673" y="404992"/>
                  <a:pt x="811762" y="925378"/>
                </a:cubicBezTo>
                <a:cubicBezTo>
                  <a:pt x="848754" y="1168665"/>
                  <a:pt x="810557" y="1393313"/>
                  <a:pt x="759400" y="1563621"/>
                </a:cubicBezTo>
                <a:lnTo>
                  <a:pt x="420219" y="1563621"/>
                </a:lnTo>
                <a:cubicBezTo>
                  <a:pt x="473958" y="1426004"/>
                  <a:pt x="522707" y="1224096"/>
                  <a:pt x="482561" y="995577"/>
                </a:cubicBezTo>
                <a:cubicBezTo>
                  <a:pt x="407802" y="571571"/>
                  <a:pt x="0" y="339869"/>
                  <a:pt x="0" y="339869"/>
                </a:cubicBezTo>
                <a:close/>
              </a:path>
            </a:pathLst>
          </a:custGeom>
          <a:solidFill>
            <a:schemeClr val="accent5">
              <a:alpha val="83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 zczxcz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xmlns="" id="{FB0CC78A-1D0C-41AA-9B1F-5614C62331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68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 en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Vrije vorm: vorm 21">
            <a:extLst>
              <a:ext uri="{FF2B5EF4-FFF2-40B4-BE49-F238E27FC236}">
                <a16:creationId xmlns:a16="http://schemas.microsoft.com/office/drawing/2014/main" xmlns="" id="{E420AE42-6A91-45E9-8738-C107392CDC9E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3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67837982-C0B6-4800-A3D7-0367052445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2" y="1025525"/>
            <a:ext cx="5040000" cy="645882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27BA958E-8FF2-40CF-9BF5-AB339BBA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xmlns="" id="{1581A82D-021F-40B7-A165-507489B341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474913"/>
            <a:ext cx="5040000" cy="333057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xmlns="" id="{FB0CC78A-1D0C-41AA-9B1F-5614C6233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xmlns="" id="{9D3741C8-E7C6-444F-8E08-B9445A947B09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236748" y="228809"/>
            <a:ext cx="5726283" cy="6400535"/>
          </a:xfrm>
          <a:custGeom>
            <a:avLst/>
            <a:gdLst>
              <a:gd name="connsiteX0" fmla="*/ 87617 w 5726283"/>
              <a:gd name="connsiteY0" fmla="*/ 1 h 6400535"/>
              <a:gd name="connsiteX1" fmla="*/ 5726283 w 5726283"/>
              <a:gd name="connsiteY1" fmla="*/ 1 h 6400535"/>
              <a:gd name="connsiteX2" fmla="*/ 5726283 w 5726283"/>
              <a:gd name="connsiteY2" fmla="*/ 6005415 h 6400535"/>
              <a:gd name="connsiteX3" fmla="*/ 4658107 w 5726283"/>
              <a:gd name="connsiteY3" fmla="*/ 6400535 h 6400535"/>
              <a:gd name="connsiteX4" fmla="*/ 1496298 w 5726283"/>
              <a:gd name="connsiteY4" fmla="*/ 6400535 h 6400535"/>
              <a:gd name="connsiteX5" fmla="*/ 195033 w 5726283"/>
              <a:gd name="connsiteY5" fmla="*/ 5186911 h 6400535"/>
              <a:gd name="connsiteX6" fmla="*/ 1863525 w 5726283"/>
              <a:gd name="connsiteY6" fmla="*/ 2825402 h 6400535"/>
              <a:gd name="connsiteX7" fmla="*/ 934678 w 5726283"/>
              <a:gd name="connsiteY7" fmla="*/ 2159559 h 6400535"/>
              <a:gd name="connsiteX8" fmla="*/ 1759223 w 5726283"/>
              <a:gd name="connsiteY8" fmla="*/ 983195 h 6400535"/>
              <a:gd name="connsiteX9" fmla="*/ 0 w 5726283"/>
              <a:gd name="connsiteY9" fmla="*/ 17407 h 6400535"/>
              <a:gd name="connsiteX10" fmla="*/ 87617 w 5726283"/>
              <a:gd name="connsiteY10" fmla="*/ 1 h 6400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26283" h="6400535">
                <a:moveTo>
                  <a:pt x="87617" y="1"/>
                </a:moveTo>
                <a:lnTo>
                  <a:pt x="5726283" y="1"/>
                </a:lnTo>
                <a:lnTo>
                  <a:pt x="5726283" y="6005415"/>
                </a:lnTo>
                <a:cubicBezTo>
                  <a:pt x="5400041" y="6162601"/>
                  <a:pt x="5041303" y="6296791"/>
                  <a:pt x="4658107" y="6400535"/>
                </a:cubicBezTo>
                <a:lnTo>
                  <a:pt x="1496298" y="6400535"/>
                </a:lnTo>
                <a:cubicBezTo>
                  <a:pt x="802403" y="6160152"/>
                  <a:pt x="317592" y="5739775"/>
                  <a:pt x="195033" y="5186911"/>
                </a:cubicBezTo>
                <a:cubicBezTo>
                  <a:pt x="9769" y="4351241"/>
                  <a:pt x="702678" y="3440198"/>
                  <a:pt x="1863525" y="2825402"/>
                </a:cubicBezTo>
                <a:cubicBezTo>
                  <a:pt x="1355826" y="2713700"/>
                  <a:pt x="1006537" y="2483405"/>
                  <a:pt x="934678" y="2159559"/>
                </a:cubicBezTo>
                <a:cubicBezTo>
                  <a:pt x="848793" y="1772238"/>
                  <a:pt x="1179025" y="1338367"/>
                  <a:pt x="1759223" y="983195"/>
                </a:cubicBezTo>
                <a:cubicBezTo>
                  <a:pt x="928848" y="869551"/>
                  <a:pt x="275115" y="526436"/>
                  <a:pt x="0" y="17407"/>
                </a:cubicBezTo>
                <a:cubicBezTo>
                  <a:pt x="27760" y="5882"/>
                  <a:pt x="57541" y="-27"/>
                  <a:pt x="87617" y="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sp>
        <p:nvSpPr>
          <p:cNvPr id="16" name="Tijdelijke aanduiding voor tekst 25">
            <a:extLst>
              <a:ext uri="{FF2B5EF4-FFF2-40B4-BE49-F238E27FC236}">
                <a16:creationId xmlns:a16="http://schemas.microsoft.com/office/drawing/2014/main" xmlns="" id="{FBFAE1E3-180A-4909-B5C4-5E2ECA47D9C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862067" y="0"/>
            <a:ext cx="2329933" cy="1671256"/>
          </a:xfrm>
          <a:custGeom>
            <a:avLst/>
            <a:gdLst>
              <a:gd name="connsiteX0" fmla="*/ 0 w 2329933"/>
              <a:gd name="connsiteY0" fmla="*/ 0 h 1671256"/>
              <a:gd name="connsiteX1" fmla="*/ 2329933 w 2329933"/>
              <a:gd name="connsiteY1" fmla="*/ 0 h 1671256"/>
              <a:gd name="connsiteX2" fmla="*/ 2329933 w 2329933"/>
              <a:gd name="connsiteY2" fmla="*/ 797958 h 1671256"/>
              <a:gd name="connsiteX3" fmla="*/ 1887161 w 2329933"/>
              <a:gd name="connsiteY3" fmla="*/ 1447196 h 1671256"/>
              <a:gd name="connsiteX4" fmla="*/ 1046929 w 2329933"/>
              <a:gd name="connsiteY4" fmla="*/ 1458365 h 1671256"/>
              <a:gd name="connsiteX5" fmla="*/ 36138 w 2329933"/>
              <a:gd name="connsiteY5" fmla="*/ 57586 h 1671256"/>
              <a:gd name="connsiteX6" fmla="*/ 0 w 2329933"/>
              <a:gd name="connsiteY6" fmla="*/ 0 h 167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9933" h="1671256">
                <a:moveTo>
                  <a:pt x="0" y="0"/>
                </a:moveTo>
                <a:lnTo>
                  <a:pt x="2329933" y="0"/>
                </a:lnTo>
                <a:lnTo>
                  <a:pt x="2329933" y="797958"/>
                </a:lnTo>
                <a:lnTo>
                  <a:pt x="1887161" y="1447196"/>
                </a:lnTo>
                <a:cubicBezTo>
                  <a:pt x="1686644" y="1741141"/>
                  <a:pt x="1255135" y="1746900"/>
                  <a:pt x="1046929" y="1458365"/>
                </a:cubicBezTo>
                <a:lnTo>
                  <a:pt x="36138" y="57586"/>
                </a:lnTo>
                <a:cubicBezTo>
                  <a:pt x="22849" y="39200"/>
                  <a:pt x="10778" y="19964"/>
                  <a:pt x="0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 zczxcz</a:t>
            </a:r>
          </a:p>
        </p:txBody>
      </p:sp>
      <p:sp>
        <p:nvSpPr>
          <p:cNvPr id="27" name="Tijdelijke aanduiding voor tekst 26">
            <a:extLst>
              <a:ext uri="{FF2B5EF4-FFF2-40B4-BE49-F238E27FC236}">
                <a16:creationId xmlns:a16="http://schemas.microsoft.com/office/drawing/2014/main" xmlns="" id="{452E92C4-A090-4B3E-B194-E402F32C820A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292567" y="5659374"/>
            <a:ext cx="1254116" cy="969970"/>
          </a:xfrm>
          <a:custGeom>
            <a:avLst/>
            <a:gdLst>
              <a:gd name="connsiteX0" fmla="*/ 370258 w 1254116"/>
              <a:gd name="connsiteY0" fmla="*/ 9 h 969970"/>
              <a:gd name="connsiteX1" fmla="*/ 922002 w 1254116"/>
              <a:gd name="connsiteY1" fmla="*/ 160235 h 969970"/>
              <a:gd name="connsiteX2" fmla="*/ 1252390 w 1254116"/>
              <a:gd name="connsiteY2" fmla="*/ 932852 h 969970"/>
              <a:gd name="connsiteX3" fmla="*/ 1254116 w 1254116"/>
              <a:gd name="connsiteY3" fmla="*/ 969970 h 969970"/>
              <a:gd name="connsiteX4" fmla="*/ 433925 w 1254116"/>
              <a:gd name="connsiteY4" fmla="*/ 969970 h 969970"/>
              <a:gd name="connsiteX5" fmla="*/ 400584 w 1254116"/>
              <a:gd name="connsiteY5" fmla="*/ 952312 h 969970"/>
              <a:gd name="connsiteX6" fmla="*/ 337239 w 1254116"/>
              <a:gd name="connsiteY6" fmla="*/ 908849 h 969970"/>
              <a:gd name="connsiteX7" fmla="*/ 4451 w 1254116"/>
              <a:gd name="connsiteY7" fmla="*/ 50841 h 969970"/>
              <a:gd name="connsiteX8" fmla="*/ 0 w 1254116"/>
              <a:gd name="connsiteY8" fmla="*/ 47372 h 969970"/>
              <a:gd name="connsiteX9" fmla="*/ 4529 w 1254116"/>
              <a:gd name="connsiteY9" fmla="*/ 46127 h 969970"/>
              <a:gd name="connsiteX10" fmla="*/ 4529 w 1254116"/>
              <a:gd name="connsiteY10" fmla="*/ 41439 h 969970"/>
              <a:gd name="connsiteX11" fmla="*/ 9006 w 1254116"/>
              <a:gd name="connsiteY11" fmla="*/ 44934 h 969970"/>
              <a:gd name="connsiteX12" fmla="*/ 370258 w 1254116"/>
              <a:gd name="connsiteY12" fmla="*/ 9 h 969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54116" h="969970">
                <a:moveTo>
                  <a:pt x="370258" y="9"/>
                </a:moveTo>
                <a:cubicBezTo>
                  <a:pt x="548489" y="-630"/>
                  <a:pt x="758468" y="32923"/>
                  <a:pt x="922002" y="160235"/>
                </a:cubicBezTo>
                <a:cubicBezTo>
                  <a:pt x="1187743" y="367116"/>
                  <a:pt x="1241854" y="754382"/>
                  <a:pt x="1252390" y="932852"/>
                </a:cubicBezTo>
                <a:lnTo>
                  <a:pt x="1254116" y="969970"/>
                </a:lnTo>
                <a:lnTo>
                  <a:pt x="433925" y="969970"/>
                </a:lnTo>
                <a:lnTo>
                  <a:pt x="400584" y="952312"/>
                </a:lnTo>
                <a:cubicBezTo>
                  <a:pt x="378845" y="939212"/>
                  <a:pt x="357679" y="924763"/>
                  <a:pt x="337239" y="908849"/>
                </a:cubicBezTo>
                <a:cubicBezTo>
                  <a:pt x="10198" y="654225"/>
                  <a:pt x="3682" y="126383"/>
                  <a:pt x="4451" y="50841"/>
                </a:cubicBezTo>
                <a:lnTo>
                  <a:pt x="0" y="47372"/>
                </a:lnTo>
                <a:lnTo>
                  <a:pt x="4529" y="46127"/>
                </a:lnTo>
                <a:cubicBezTo>
                  <a:pt x="4529" y="43293"/>
                  <a:pt x="4529" y="41439"/>
                  <a:pt x="4529" y="41439"/>
                </a:cubicBezTo>
                <a:lnTo>
                  <a:pt x="9006" y="44934"/>
                </a:lnTo>
                <a:cubicBezTo>
                  <a:pt x="45546" y="35479"/>
                  <a:pt x="192028" y="648"/>
                  <a:pt x="370258" y="9"/>
                </a:cubicBezTo>
                <a:close/>
              </a:path>
            </a:pathLst>
          </a:custGeom>
          <a:solidFill>
            <a:schemeClr val="accent6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&lt;svg id="Laag_1" data-name="Laag 1" xmlns="http://www.w3.org/2000/svg" xmlns:xlink="http://www.w3.org/1999/xlink" viewBox="0 0 475.45 403.6"&gt;&lt;defs&gt;&lt;style&gt;.cls-1{fill:none;}.cls-2{clip-path:url(#clip-path);}.cls-3{fill:#e1bd7e;}&lt;/style&gt;&lt;clipPath id="clip-path" transform="translate(4592.89 -6368.6)"&gt;&lt;rect class="cls-1" x="-4706.31" y="6238.45" width="704.17" height="661.51"/&gt;&lt;/clipPath&gt;&lt;/defs&gt;&lt;g class="cls-2"&gt;&lt;path class="cls-3" d="M-4119.14,6754.8l1.7-.47-1.68-1.31c.29-28.52-2.16-227.81-125.64-323.94s-317.1-50.67-344.69-43.53l-1.69-1.32s0,.7,0,1.77l-1.71.47,1.68,1.31c-.29,28.52,2.17,227.8,125.64,323.93s317.11,50.67,344.7,43.54l1.69,1.32s0-.71,0-1.77" transform="translate(4592.89 -6368.6)"/&gt;&lt;/g&gt;&lt;/svg&gt;</a:t>
            </a:r>
          </a:p>
        </p:txBody>
      </p:sp>
    </p:spTree>
    <p:extLst>
      <p:ext uri="{BB962C8B-B14F-4D97-AF65-F5344CB8AC3E}">
        <p14:creationId xmlns:p14="http://schemas.microsoft.com/office/powerpoint/2010/main" val="305700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 en afbeeldi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Vrije vorm: vorm 21">
            <a:extLst>
              <a:ext uri="{FF2B5EF4-FFF2-40B4-BE49-F238E27FC236}">
                <a16:creationId xmlns:a16="http://schemas.microsoft.com/office/drawing/2014/main" xmlns="" id="{E420AE42-6A91-45E9-8738-C107392CDC9E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2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xmlns="" id="{3C4E5ADF-BE9F-4E98-ABF0-D6575D55D27B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5808132" y="228600"/>
            <a:ext cx="6154899" cy="6401002"/>
          </a:xfrm>
          <a:custGeom>
            <a:avLst/>
            <a:gdLst>
              <a:gd name="connsiteX0" fmla="*/ 0 w 6154899"/>
              <a:gd name="connsiteY0" fmla="*/ 0 h 6401002"/>
              <a:gd name="connsiteX1" fmla="*/ 6154899 w 6154899"/>
              <a:gd name="connsiteY1" fmla="*/ 0 h 6401002"/>
              <a:gd name="connsiteX2" fmla="*/ 6154899 w 6154899"/>
              <a:gd name="connsiteY2" fmla="*/ 5031508 h 6401002"/>
              <a:gd name="connsiteX3" fmla="*/ 3800992 w 6154899"/>
              <a:gd name="connsiteY3" fmla="*/ 6401002 h 6401002"/>
              <a:gd name="connsiteX4" fmla="*/ 1594077 w 6154899"/>
              <a:gd name="connsiteY4" fmla="*/ 6401002 h 6401002"/>
              <a:gd name="connsiteX5" fmla="*/ 1161368 w 6154899"/>
              <a:gd name="connsiteY5" fmla="*/ 5613250 h 6401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54899" h="6401002">
                <a:moveTo>
                  <a:pt x="0" y="0"/>
                </a:moveTo>
                <a:lnTo>
                  <a:pt x="6154899" y="0"/>
                </a:lnTo>
                <a:lnTo>
                  <a:pt x="6154899" y="5031508"/>
                </a:lnTo>
                <a:lnTo>
                  <a:pt x="3800992" y="6401002"/>
                </a:lnTo>
                <a:lnTo>
                  <a:pt x="1594077" y="6401002"/>
                </a:lnTo>
                <a:cubicBezTo>
                  <a:pt x="1383128" y="6197890"/>
                  <a:pt x="1226888" y="5930089"/>
                  <a:pt x="1161368" y="56132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324000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67837982-C0B6-4800-A3D7-0367052445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2" y="1025525"/>
            <a:ext cx="5040000" cy="645882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27BA958E-8FF2-40CF-9BF5-AB339BBA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xmlns="" id="{1581A82D-021F-40B7-A165-507489B341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474913"/>
            <a:ext cx="5040000" cy="333057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xmlns="" id="{FB0CC78A-1D0C-41AA-9B1F-5614C6233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  <p:sp>
        <p:nvSpPr>
          <p:cNvPr id="16" name="Tijdelijke aanduiding voor tekst 25">
            <a:extLst>
              <a:ext uri="{FF2B5EF4-FFF2-40B4-BE49-F238E27FC236}">
                <a16:creationId xmlns:a16="http://schemas.microsoft.com/office/drawing/2014/main" xmlns="" id="{FBFAE1E3-180A-4909-B5C4-5E2ECA47D9C0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9862067" y="0"/>
            <a:ext cx="2329933" cy="1671256"/>
          </a:xfrm>
          <a:custGeom>
            <a:avLst/>
            <a:gdLst>
              <a:gd name="connsiteX0" fmla="*/ 0 w 2329933"/>
              <a:gd name="connsiteY0" fmla="*/ 0 h 1671256"/>
              <a:gd name="connsiteX1" fmla="*/ 2329933 w 2329933"/>
              <a:gd name="connsiteY1" fmla="*/ 0 h 1671256"/>
              <a:gd name="connsiteX2" fmla="*/ 2329933 w 2329933"/>
              <a:gd name="connsiteY2" fmla="*/ 797958 h 1671256"/>
              <a:gd name="connsiteX3" fmla="*/ 1887161 w 2329933"/>
              <a:gd name="connsiteY3" fmla="*/ 1447196 h 1671256"/>
              <a:gd name="connsiteX4" fmla="*/ 1046929 w 2329933"/>
              <a:gd name="connsiteY4" fmla="*/ 1458365 h 1671256"/>
              <a:gd name="connsiteX5" fmla="*/ 36138 w 2329933"/>
              <a:gd name="connsiteY5" fmla="*/ 57586 h 1671256"/>
              <a:gd name="connsiteX6" fmla="*/ 0 w 2329933"/>
              <a:gd name="connsiteY6" fmla="*/ 0 h 167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29933" h="1671256">
                <a:moveTo>
                  <a:pt x="0" y="0"/>
                </a:moveTo>
                <a:lnTo>
                  <a:pt x="2329933" y="0"/>
                </a:lnTo>
                <a:lnTo>
                  <a:pt x="2329933" y="797958"/>
                </a:lnTo>
                <a:lnTo>
                  <a:pt x="1887161" y="1447196"/>
                </a:lnTo>
                <a:cubicBezTo>
                  <a:pt x="1686644" y="1741141"/>
                  <a:pt x="1255135" y="1746900"/>
                  <a:pt x="1046929" y="1458365"/>
                </a:cubicBezTo>
                <a:lnTo>
                  <a:pt x="36138" y="57586"/>
                </a:lnTo>
                <a:cubicBezTo>
                  <a:pt x="22849" y="39200"/>
                  <a:pt x="10778" y="19964"/>
                  <a:pt x="0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 zczxcz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xmlns="" id="{47F94B34-B367-4E27-ADE0-81D691913925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180642" y="5574744"/>
            <a:ext cx="1248858" cy="1054656"/>
          </a:xfrm>
          <a:custGeom>
            <a:avLst/>
            <a:gdLst>
              <a:gd name="connsiteX0" fmla="*/ 1724819 w 4703801"/>
              <a:gd name="connsiteY0" fmla="*/ 374 h 3972343"/>
              <a:gd name="connsiteX1" fmla="*/ 2106810 w 4703801"/>
              <a:gd name="connsiteY1" fmla="*/ 14324 h 3972343"/>
              <a:gd name="connsiteX2" fmla="*/ 2702406 w 4703801"/>
              <a:gd name="connsiteY2" fmla="*/ 84813 h 3972343"/>
              <a:gd name="connsiteX3" fmla="*/ 3300388 w 4703801"/>
              <a:gd name="connsiteY3" fmla="*/ 304455 h 3972343"/>
              <a:gd name="connsiteX4" fmla="*/ 3688532 w 4703801"/>
              <a:gd name="connsiteY4" fmla="*/ 636021 h 3972343"/>
              <a:gd name="connsiteX5" fmla="*/ 3796641 w 4703801"/>
              <a:gd name="connsiteY5" fmla="*/ 806043 h 3972343"/>
              <a:gd name="connsiteX6" fmla="*/ 3878269 w 4703801"/>
              <a:gd name="connsiteY6" fmla="*/ 974921 h 3972343"/>
              <a:gd name="connsiteX7" fmla="*/ 3871697 w 4703801"/>
              <a:gd name="connsiteY7" fmla="*/ 1840743 h 3972343"/>
              <a:gd name="connsiteX8" fmla="*/ 3164085 w 4703801"/>
              <a:gd name="connsiteY8" fmla="*/ 2624653 h 3972343"/>
              <a:gd name="connsiteX9" fmla="*/ 3818928 w 4703801"/>
              <a:gd name="connsiteY9" fmla="*/ 2811628 h 3972343"/>
              <a:gd name="connsiteX10" fmla="*/ 4542256 w 4703801"/>
              <a:gd name="connsiteY10" fmla="*/ 3330741 h 3972343"/>
              <a:gd name="connsiteX11" fmla="*/ 4697610 w 4703801"/>
              <a:gd name="connsiteY11" fmla="*/ 3972343 h 3972343"/>
              <a:gd name="connsiteX12" fmla="*/ 2768323 w 4703801"/>
              <a:gd name="connsiteY12" fmla="*/ 3972343 h 3972343"/>
              <a:gd name="connsiteX13" fmla="*/ 2999588 w 4703801"/>
              <a:gd name="connsiteY13" fmla="*/ 3930913 h 3972343"/>
              <a:gd name="connsiteX14" fmla="*/ 3325438 w 4703801"/>
              <a:gd name="connsiteY14" fmla="*/ 3820994 h 3972343"/>
              <a:gd name="connsiteX15" fmla="*/ 2649735 w 4703801"/>
              <a:gd name="connsiteY15" fmla="*/ 3697169 h 3972343"/>
              <a:gd name="connsiteX16" fmla="*/ 1729619 w 4703801"/>
              <a:gd name="connsiteY16" fmla="*/ 3786894 h 3972343"/>
              <a:gd name="connsiteX17" fmla="*/ 732354 w 4703801"/>
              <a:gd name="connsiteY17" fmla="*/ 3861285 h 3972343"/>
              <a:gd name="connsiteX18" fmla="*/ 58172 w 4703801"/>
              <a:gd name="connsiteY18" fmla="*/ 3340549 h 3972343"/>
              <a:gd name="connsiteX19" fmla="*/ 45982 w 4703801"/>
              <a:gd name="connsiteY19" fmla="*/ 2767910 h 3972343"/>
              <a:gd name="connsiteX20" fmla="*/ 287251 w 4703801"/>
              <a:gd name="connsiteY20" fmla="*/ 2437870 h 3972343"/>
              <a:gd name="connsiteX21" fmla="*/ 740828 w 4703801"/>
              <a:gd name="connsiteY21" fmla="*/ 2159831 h 3972343"/>
              <a:gd name="connsiteX22" fmla="*/ 1143259 w 4703801"/>
              <a:gd name="connsiteY22" fmla="*/ 2013528 h 3972343"/>
              <a:gd name="connsiteX23" fmla="*/ 2026131 w 4703801"/>
              <a:gd name="connsiteY23" fmla="*/ 1811029 h 3972343"/>
              <a:gd name="connsiteX24" fmla="*/ 2629829 w 4703801"/>
              <a:gd name="connsiteY24" fmla="*/ 1591954 h 3972343"/>
              <a:gd name="connsiteX25" fmla="*/ 2800516 w 4703801"/>
              <a:gd name="connsiteY25" fmla="*/ 1459459 h 3972343"/>
              <a:gd name="connsiteX26" fmla="*/ 2863666 w 4703801"/>
              <a:gd name="connsiteY26" fmla="*/ 1372209 h 3972343"/>
              <a:gd name="connsiteX27" fmla="*/ 2880334 w 4703801"/>
              <a:gd name="connsiteY27" fmla="*/ 1330491 h 3972343"/>
              <a:gd name="connsiteX28" fmla="*/ 2857568 w 4703801"/>
              <a:gd name="connsiteY28" fmla="*/ 1313440 h 3972343"/>
              <a:gd name="connsiteX29" fmla="*/ 2736222 w 4703801"/>
              <a:gd name="connsiteY29" fmla="*/ 1256290 h 3972343"/>
              <a:gd name="connsiteX30" fmla="*/ 2064519 w 4703801"/>
              <a:gd name="connsiteY30" fmla="*/ 1152943 h 3972343"/>
              <a:gd name="connsiteX31" fmla="*/ 756641 w 4703801"/>
              <a:gd name="connsiteY31" fmla="*/ 1245621 h 3972343"/>
              <a:gd name="connsiteX32" fmla="*/ 364972 w 4703801"/>
              <a:gd name="connsiteY32" fmla="*/ 1113704 h 3972343"/>
              <a:gd name="connsiteX33" fmla="*/ 147896 w 4703801"/>
              <a:gd name="connsiteY33" fmla="*/ 715844 h 3972343"/>
              <a:gd name="connsiteX34" fmla="*/ 241909 w 4703801"/>
              <a:gd name="connsiteY34" fmla="*/ 301888 h 3972343"/>
              <a:gd name="connsiteX35" fmla="*/ 595953 w 4703801"/>
              <a:gd name="connsiteY35" fmla="*/ 96147 h 3972343"/>
              <a:gd name="connsiteX36" fmla="*/ 1724819 w 4703801"/>
              <a:gd name="connsiteY36" fmla="*/ 374 h 3972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703801" h="3972343">
                <a:moveTo>
                  <a:pt x="1724819" y="374"/>
                </a:moveTo>
                <a:cubicBezTo>
                  <a:pt x="1851642" y="1699"/>
                  <a:pt x="1978961" y="6514"/>
                  <a:pt x="2106810" y="14324"/>
                </a:cubicBezTo>
                <a:cubicBezTo>
                  <a:pt x="2304835" y="26519"/>
                  <a:pt x="2505432" y="45090"/>
                  <a:pt x="2702406" y="84813"/>
                </a:cubicBezTo>
                <a:cubicBezTo>
                  <a:pt x="2904910" y="125578"/>
                  <a:pt x="3117794" y="190155"/>
                  <a:pt x="3300388" y="304455"/>
                </a:cubicBezTo>
                <a:cubicBezTo>
                  <a:pt x="3454881" y="401519"/>
                  <a:pt x="3567372" y="491146"/>
                  <a:pt x="3688532" y="636021"/>
                </a:cubicBezTo>
                <a:cubicBezTo>
                  <a:pt x="3732441" y="688599"/>
                  <a:pt x="3763113" y="745177"/>
                  <a:pt x="3796641" y="806043"/>
                </a:cubicBezTo>
                <a:cubicBezTo>
                  <a:pt x="3827119" y="861482"/>
                  <a:pt x="3858075" y="914628"/>
                  <a:pt x="3878269" y="974921"/>
                </a:cubicBezTo>
                <a:cubicBezTo>
                  <a:pt x="3975519" y="1265150"/>
                  <a:pt x="3978663" y="1567950"/>
                  <a:pt x="3871697" y="1840743"/>
                </a:cubicBezTo>
                <a:cubicBezTo>
                  <a:pt x="3733110" y="2194410"/>
                  <a:pt x="3470601" y="2448250"/>
                  <a:pt x="3164085" y="2624653"/>
                </a:cubicBezTo>
                <a:cubicBezTo>
                  <a:pt x="3386876" y="2669990"/>
                  <a:pt x="3605760" y="2732475"/>
                  <a:pt x="3818928" y="2811628"/>
                </a:cubicBezTo>
                <a:cubicBezTo>
                  <a:pt x="4086675" y="2910878"/>
                  <a:pt x="4378332" y="3063185"/>
                  <a:pt x="4542256" y="3330741"/>
                </a:cubicBezTo>
                <a:cubicBezTo>
                  <a:pt x="4666937" y="3534193"/>
                  <a:pt x="4723613" y="3751557"/>
                  <a:pt x="4697610" y="3972343"/>
                </a:cubicBezTo>
                <a:lnTo>
                  <a:pt x="2768323" y="3972343"/>
                </a:lnTo>
                <a:cubicBezTo>
                  <a:pt x="2845853" y="3960916"/>
                  <a:pt x="2922913" y="3947294"/>
                  <a:pt x="2999588" y="3930913"/>
                </a:cubicBezTo>
                <a:cubicBezTo>
                  <a:pt x="3110460" y="3901194"/>
                  <a:pt x="3219235" y="3864522"/>
                  <a:pt x="3325438" y="3820994"/>
                </a:cubicBezTo>
                <a:cubicBezTo>
                  <a:pt x="3104837" y="3757556"/>
                  <a:pt x="2878525" y="3716122"/>
                  <a:pt x="2649735" y="3697169"/>
                </a:cubicBezTo>
                <a:cubicBezTo>
                  <a:pt x="2336554" y="3687356"/>
                  <a:pt x="2033847" y="3728316"/>
                  <a:pt x="1729619" y="3786894"/>
                </a:cubicBezTo>
                <a:cubicBezTo>
                  <a:pt x="1407103" y="3848997"/>
                  <a:pt x="1068203" y="3916719"/>
                  <a:pt x="732354" y="3861285"/>
                </a:cubicBezTo>
                <a:cubicBezTo>
                  <a:pt x="461273" y="3816799"/>
                  <a:pt x="167709" y="3630587"/>
                  <a:pt x="58172" y="3340549"/>
                </a:cubicBezTo>
                <a:cubicBezTo>
                  <a:pt x="-14312" y="3148910"/>
                  <a:pt x="-19837" y="2952220"/>
                  <a:pt x="45982" y="2767910"/>
                </a:cubicBezTo>
                <a:cubicBezTo>
                  <a:pt x="93797" y="2633988"/>
                  <a:pt x="186285" y="2525594"/>
                  <a:pt x="287251" y="2437870"/>
                </a:cubicBezTo>
                <a:cubicBezTo>
                  <a:pt x="420791" y="2321756"/>
                  <a:pt x="583191" y="2234319"/>
                  <a:pt x="740828" y="2159831"/>
                </a:cubicBezTo>
                <a:cubicBezTo>
                  <a:pt x="870657" y="2099825"/>
                  <a:pt x="1005244" y="2050963"/>
                  <a:pt x="1143259" y="2013528"/>
                </a:cubicBezTo>
                <a:cubicBezTo>
                  <a:pt x="1433772" y="1931803"/>
                  <a:pt x="1731716" y="1877704"/>
                  <a:pt x="2026131" y="1811029"/>
                </a:cubicBezTo>
                <a:cubicBezTo>
                  <a:pt x="2234825" y="1758450"/>
                  <a:pt x="2439329" y="1692250"/>
                  <a:pt x="2629829" y="1591954"/>
                </a:cubicBezTo>
                <a:cubicBezTo>
                  <a:pt x="2690407" y="1552710"/>
                  <a:pt x="2747464" y="1508419"/>
                  <a:pt x="2800516" y="1459459"/>
                </a:cubicBezTo>
                <a:cubicBezTo>
                  <a:pt x="2823091" y="1431456"/>
                  <a:pt x="2844141" y="1402309"/>
                  <a:pt x="2863666" y="1372209"/>
                </a:cubicBezTo>
                <a:cubicBezTo>
                  <a:pt x="2869475" y="1358400"/>
                  <a:pt x="2875288" y="1344587"/>
                  <a:pt x="2880334" y="1330491"/>
                </a:cubicBezTo>
                <a:cubicBezTo>
                  <a:pt x="2873000" y="1324393"/>
                  <a:pt x="2865001" y="1319249"/>
                  <a:pt x="2857568" y="1313440"/>
                </a:cubicBezTo>
                <a:cubicBezTo>
                  <a:pt x="2818231" y="1292200"/>
                  <a:pt x="2777657" y="1273057"/>
                  <a:pt x="2736222" y="1256290"/>
                </a:cubicBezTo>
                <a:cubicBezTo>
                  <a:pt x="2516859" y="1192285"/>
                  <a:pt x="2288547" y="1167803"/>
                  <a:pt x="2064519" y="1152943"/>
                </a:cubicBezTo>
                <a:cubicBezTo>
                  <a:pt x="1626462" y="1131512"/>
                  <a:pt x="1187363" y="1162659"/>
                  <a:pt x="756641" y="1245621"/>
                </a:cubicBezTo>
                <a:cubicBezTo>
                  <a:pt x="623956" y="1271341"/>
                  <a:pt x="475081" y="1199429"/>
                  <a:pt x="364972" y="1113704"/>
                </a:cubicBezTo>
                <a:cubicBezTo>
                  <a:pt x="244007" y="1019309"/>
                  <a:pt x="175141" y="866054"/>
                  <a:pt x="147896" y="715844"/>
                </a:cubicBezTo>
                <a:cubicBezTo>
                  <a:pt x="122465" y="576016"/>
                  <a:pt x="167137" y="408282"/>
                  <a:pt x="241909" y="301888"/>
                </a:cubicBezTo>
                <a:cubicBezTo>
                  <a:pt x="330397" y="175682"/>
                  <a:pt x="453078" y="123671"/>
                  <a:pt x="595953" y="96147"/>
                </a:cubicBezTo>
                <a:cubicBezTo>
                  <a:pt x="968360" y="23852"/>
                  <a:pt x="1344353" y="-3598"/>
                  <a:pt x="1724819" y="374"/>
                </a:cubicBezTo>
                <a:close/>
              </a:path>
            </a:pathLst>
          </a:custGeom>
          <a:solidFill>
            <a:schemeClr val="accent5">
              <a:alpha val="7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&lt;svg id="Laag_1" data-name="Laag 1" xmlns="http://www.w3.org/2000/svg" xmlns:xlink="http://www.w3.org/1999/xlink" viewBox="0 0 475.45 403.6"&gt;&lt;defs&gt;&lt;style&gt;.cls-1{fill:none;}.cls-2{clip-path:url(#clip-path);}.cls-3{fill:#e1bd7e;}&lt;/style&gt;&lt;clipPath id="clip-path" transform="translate(4592.89 -6368.6)"&gt;&lt;rect class="cls-1" x="-4706.31" y="6238.45" width="704.17" height="661.51"/&gt;&lt;/clipPath&gt;&lt;/defs&gt;&lt;g class="cls-2"&gt;&lt;path class="cls-3" d="M-4119.14,6754.8l1.7-.47-1.68-1.31c.29-28.52-2.16-227.81-125.64-323.94s-317.1-50.67-344.69-43.53l-1.69-1.32s0,.7,0,1.77l-1.71.47,1.68,1.31c-.29,28.52,2.17,227.8,125.64,323.93s317.11,50.67,344.7,43.54l1.69,1.32s0-.71,0-1.77" transform="translate(4592.89 -6368.6)"/&gt;&lt;/g&gt;&lt;/svg&gt;</a:t>
            </a:r>
          </a:p>
        </p:txBody>
      </p:sp>
    </p:spTree>
    <p:extLst>
      <p:ext uri="{BB962C8B-B14F-4D97-AF65-F5344CB8AC3E}">
        <p14:creationId xmlns:p14="http://schemas.microsoft.com/office/powerpoint/2010/main" val="915325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 en afbeelding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Vrije vorm: vorm 21">
            <a:extLst>
              <a:ext uri="{FF2B5EF4-FFF2-40B4-BE49-F238E27FC236}">
                <a16:creationId xmlns:a16="http://schemas.microsoft.com/office/drawing/2014/main" xmlns="" id="{E420AE42-6A91-45E9-8738-C107392CDC9E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67837982-C0B6-4800-A3D7-0367052445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2" y="1025525"/>
            <a:ext cx="5040000" cy="645882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27BA958E-8FF2-40CF-9BF5-AB339BBA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xmlns="" id="{1581A82D-021F-40B7-A165-507489B341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474913"/>
            <a:ext cx="5040000" cy="333057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xmlns="" id="{FB0CC78A-1D0C-41AA-9B1F-5614C6233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xmlns="" id="{4677AB35-BA18-4974-A8A2-43503675BDF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69480" y="2651760"/>
            <a:ext cx="3787140" cy="3147060"/>
          </a:xfrm>
          <a:custGeom>
            <a:avLst/>
            <a:gdLst>
              <a:gd name="connsiteX0" fmla="*/ 0 w 3855720"/>
              <a:gd name="connsiteY0" fmla="*/ 0 h 2514600"/>
              <a:gd name="connsiteX1" fmla="*/ 3855720 w 3855720"/>
              <a:gd name="connsiteY1" fmla="*/ 0 h 2514600"/>
              <a:gd name="connsiteX2" fmla="*/ 3855720 w 3855720"/>
              <a:gd name="connsiteY2" fmla="*/ 2514600 h 2514600"/>
              <a:gd name="connsiteX3" fmla="*/ 0 w 3855720"/>
              <a:gd name="connsiteY3" fmla="*/ 251460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5720" h="2514600">
                <a:moveTo>
                  <a:pt x="0" y="0"/>
                </a:moveTo>
                <a:lnTo>
                  <a:pt x="3855720" y="0"/>
                </a:lnTo>
                <a:lnTo>
                  <a:pt x="3855720" y="2514600"/>
                </a:lnTo>
                <a:lnTo>
                  <a:pt x="0" y="2514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36000" rIns="36000" bIns="64800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cap="all" spc="0" baseline="0"/>
            </a:lvl1pPr>
          </a:lstStyle>
          <a:p>
            <a:r>
              <a:rPr lang="nl-NL"/>
              <a:t>Klik op het pictogram om een afbeelding in te voegen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xmlns="" id="{FF2C161E-1964-49DC-9806-11F7A4C9E48E}"/>
              </a:ext>
            </a:extLst>
          </p:cNvPr>
          <p:cNvGrpSpPr/>
          <p:nvPr userDrawn="1"/>
        </p:nvGrpSpPr>
        <p:grpSpPr>
          <a:xfrm>
            <a:off x="8937744" y="0"/>
            <a:ext cx="3254256" cy="2610107"/>
            <a:chOff x="8937744" y="0"/>
            <a:chExt cx="3254256" cy="2610107"/>
          </a:xfrm>
        </p:grpSpPr>
        <p:sp>
          <p:nvSpPr>
            <p:cNvPr id="7" name="Graphic 4">
              <a:extLst>
                <a:ext uri="{FF2B5EF4-FFF2-40B4-BE49-F238E27FC236}">
                  <a16:creationId xmlns:a16="http://schemas.microsoft.com/office/drawing/2014/main" xmlns="" id="{0308E79B-A339-4120-BE9F-AF0413667814}"/>
                </a:ext>
              </a:extLst>
            </p:cNvPr>
            <p:cNvSpPr/>
            <p:nvPr userDrawn="1"/>
          </p:nvSpPr>
          <p:spPr>
            <a:xfrm>
              <a:off x="8937744" y="228600"/>
              <a:ext cx="3025286" cy="2381507"/>
            </a:xfrm>
            <a:custGeom>
              <a:avLst/>
              <a:gdLst>
                <a:gd name="connsiteX0" fmla="*/ 117058 w 8711354"/>
                <a:gd name="connsiteY0" fmla="*/ 3245502 h 6857584"/>
                <a:gd name="connsiteX1" fmla="*/ 3526210 w 8711354"/>
                <a:gd name="connsiteY1" fmla="*/ 4829947 h 6857584"/>
                <a:gd name="connsiteX2" fmla="*/ 3982792 w 8711354"/>
                <a:gd name="connsiteY2" fmla="*/ 4637723 h 6857584"/>
                <a:gd name="connsiteX3" fmla="*/ 6402052 w 8711354"/>
                <a:gd name="connsiteY3" fmla="*/ 5694303 h 6857584"/>
                <a:gd name="connsiteX4" fmla="*/ 6481986 w 8711354"/>
                <a:gd name="connsiteY4" fmla="*/ 5666230 h 6857584"/>
                <a:gd name="connsiteX5" fmla="*/ 8710758 w 8711354"/>
                <a:gd name="connsiteY5" fmla="*/ 6804249 h 6857584"/>
                <a:gd name="connsiteX6" fmla="*/ 8710758 w 8711354"/>
                <a:gd name="connsiteY6" fmla="*/ -3746 h 6857584"/>
                <a:gd name="connsiteX7" fmla="*/ 1838509 w 8711354"/>
                <a:gd name="connsiteY7" fmla="*/ -3746 h 6857584"/>
                <a:gd name="connsiteX8" fmla="*/ 117058 w 8711354"/>
                <a:gd name="connsiteY8" fmla="*/ 3245502 h 685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11354" h="6857584">
                  <a:moveTo>
                    <a:pt x="117058" y="3245502"/>
                  </a:moveTo>
                  <a:cubicBezTo>
                    <a:pt x="554024" y="4590303"/>
                    <a:pt x="2080315" y="5299813"/>
                    <a:pt x="3526210" y="4829947"/>
                  </a:cubicBezTo>
                  <a:cubicBezTo>
                    <a:pt x="3683488" y="4778667"/>
                    <a:pt x="3836210" y="4714374"/>
                    <a:pt x="3982792" y="4637723"/>
                  </a:cubicBezTo>
                  <a:cubicBezTo>
                    <a:pt x="4330133" y="5550463"/>
                    <a:pt x="5393278" y="6022066"/>
                    <a:pt x="6402052" y="5694303"/>
                  </a:cubicBezTo>
                  <a:cubicBezTo>
                    <a:pt x="6429082" y="5685498"/>
                    <a:pt x="6455534" y="5676076"/>
                    <a:pt x="6481986" y="5666230"/>
                  </a:cubicBezTo>
                  <a:cubicBezTo>
                    <a:pt x="6796697" y="6535798"/>
                    <a:pt x="7755079" y="7015548"/>
                    <a:pt x="8710758" y="6804249"/>
                  </a:cubicBezTo>
                  <a:lnTo>
                    <a:pt x="8710758" y="-3746"/>
                  </a:lnTo>
                  <a:lnTo>
                    <a:pt x="1838509" y="-3746"/>
                  </a:lnTo>
                  <a:cubicBezTo>
                    <a:pt x="458684" y="501761"/>
                    <a:pt x="-309173" y="1933717"/>
                    <a:pt x="117058" y="3245502"/>
                  </a:cubicBezTo>
                  <a:close/>
                </a:path>
              </a:pathLst>
            </a:custGeom>
            <a:solidFill>
              <a:schemeClr val="accent6"/>
            </a:solidFill>
            <a:ln w="3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xmlns="" id="{545A60AC-794C-41BA-896F-F7089AA5A80B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xmlns="" id="{0D1822B5-DED0-4F26-8E88-7E020602B273}"/>
                </a:ext>
              </a:extLst>
            </p:cNvPr>
            <p:cNvSpPr/>
            <p:nvPr userDrawn="1"/>
          </p:nvSpPr>
          <p:spPr>
            <a:xfrm>
              <a:off x="10021981" y="227299"/>
              <a:ext cx="1940842" cy="1442804"/>
            </a:xfrm>
            <a:custGeom>
              <a:avLst/>
              <a:gdLst>
                <a:gd name="connsiteX0" fmla="*/ 0 w 1940842"/>
                <a:gd name="connsiteY0" fmla="*/ 0 h 1442804"/>
                <a:gd name="connsiteX1" fmla="*/ 1940842 w 1940842"/>
                <a:gd name="connsiteY1" fmla="*/ 0 h 1442804"/>
                <a:gd name="connsiteX2" fmla="*/ 1940842 w 1940842"/>
                <a:gd name="connsiteY2" fmla="*/ 906253 h 1442804"/>
                <a:gd name="connsiteX3" fmla="*/ 1727727 w 1940842"/>
                <a:gd name="connsiteY3" fmla="*/ 1218744 h 1442804"/>
                <a:gd name="connsiteX4" fmla="*/ 887495 w 1940842"/>
                <a:gd name="connsiteY4" fmla="*/ 1229913 h 1442804"/>
                <a:gd name="connsiteX5" fmla="*/ 0 w 1940842"/>
                <a:gd name="connsiteY5" fmla="*/ 0 h 144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0842" h="1442804">
                  <a:moveTo>
                    <a:pt x="0" y="0"/>
                  </a:moveTo>
                  <a:lnTo>
                    <a:pt x="1940842" y="0"/>
                  </a:lnTo>
                  <a:lnTo>
                    <a:pt x="1940842" y="906253"/>
                  </a:lnTo>
                  <a:lnTo>
                    <a:pt x="1727727" y="1218744"/>
                  </a:lnTo>
                  <a:cubicBezTo>
                    <a:pt x="1527210" y="1512689"/>
                    <a:pt x="1095701" y="1518448"/>
                    <a:pt x="887495" y="12299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7B068"/>
            </a:solidFill>
            <a:ln w="134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>
                <a:defRPr/>
              </a:pPr>
              <a:endParaRPr lang="nl-NL" kern="0">
                <a:solidFill>
                  <a:prstClr val="black"/>
                </a:solidFill>
                <a:latin typeface="Tahoma" panose="020B0604030504040204" pitchFamily="34" charset="0"/>
              </a:endParaRPr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xmlns="" id="{A0735C77-D31E-4301-AFF2-E55C5F1A8B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56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Vrije vorm: vorm 21">
            <a:extLst>
              <a:ext uri="{FF2B5EF4-FFF2-40B4-BE49-F238E27FC236}">
                <a16:creationId xmlns:a16="http://schemas.microsoft.com/office/drawing/2014/main" xmlns="" id="{E420AE42-6A91-45E9-8738-C107392CDC9E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67837982-C0B6-4800-A3D7-0367052445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2" y="1025525"/>
            <a:ext cx="5040000" cy="645882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27BA958E-8FF2-40CF-9BF5-AB339BBA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3E161-FBD0-475F-894A-EE713955E95E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xmlns="" id="{1581A82D-021F-40B7-A165-507489B341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474913"/>
            <a:ext cx="5040000" cy="333057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xmlns="" id="{FB0CC78A-1D0C-41AA-9B1F-5614C6233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  <p:grpSp>
        <p:nvGrpSpPr>
          <p:cNvPr id="3" name="Groep 2">
            <a:extLst>
              <a:ext uri="{FF2B5EF4-FFF2-40B4-BE49-F238E27FC236}">
                <a16:creationId xmlns:a16="http://schemas.microsoft.com/office/drawing/2014/main" xmlns="" id="{3C3B5096-6F99-401F-83F4-3908868EB560}"/>
              </a:ext>
            </a:extLst>
          </p:cNvPr>
          <p:cNvGrpSpPr/>
          <p:nvPr userDrawn="1"/>
        </p:nvGrpSpPr>
        <p:grpSpPr>
          <a:xfrm>
            <a:off x="9616041" y="0"/>
            <a:ext cx="2575959" cy="2615565"/>
            <a:chOff x="9616041" y="0"/>
            <a:chExt cx="2575959" cy="2615565"/>
          </a:xfrm>
        </p:grpSpPr>
        <p:sp>
          <p:nvSpPr>
            <p:cNvPr id="5" name="Graphic 3">
              <a:extLst>
                <a:ext uri="{FF2B5EF4-FFF2-40B4-BE49-F238E27FC236}">
                  <a16:creationId xmlns:a16="http://schemas.microsoft.com/office/drawing/2014/main" xmlns="" id="{142FD978-7E4A-44F1-9423-8EA5D7992123}"/>
                </a:ext>
              </a:extLst>
            </p:cNvPr>
            <p:cNvSpPr/>
            <p:nvPr userDrawn="1"/>
          </p:nvSpPr>
          <p:spPr>
            <a:xfrm>
              <a:off x="9616041" y="228599"/>
              <a:ext cx="2346992" cy="2386966"/>
            </a:xfrm>
            <a:custGeom>
              <a:avLst/>
              <a:gdLst>
                <a:gd name="connsiteX0" fmla="*/ 376718 w 6742769"/>
                <a:gd name="connsiteY0" fmla="*/ 6764127 h 6857613"/>
                <a:gd name="connsiteX1" fmla="*/ 341964 w 6742769"/>
                <a:gd name="connsiteY1" fmla="*/ 6807220 h 6857613"/>
                <a:gd name="connsiteX2" fmla="*/ 387762 w 6742769"/>
                <a:gd name="connsiteY2" fmla="*/ 6809036 h 6857613"/>
                <a:gd name="connsiteX3" fmla="*/ 398921 w 6742769"/>
                <a:gd name="connsiteY3" fmla="*/ 6853366 h 6857613"/>
                <a:gd name="connsiteX4" fmla="*/ 433675 w 6742769"/>
                <a:gd name="connsiteY4" fmla="*/ 6810388 h 6857613"/>
                <a:gd name="connsiteX5" fmla="*/ 6741490 w 6742769"/>
                <a:gd name="connsiteY5" fmla="*/ 5438518 h 6857613"/>
                <a:gd name="connsiteX6" fmla="*/ 6741490 w 6742769"/>
                <a:gd name="connsiteY6" fmla="*/ -4248 h 6857613"/>
                <a:gd name="connsiteX7" fmla="*/ 512411 w 6742769"/>
                <a:gd name="connsiteY7" fmla="*/ -4248 h 6857613"/>
                <a:gd name="connsiteX8" fmla="*/ 376718 w 6742769"/>
                <a:gd name="connsiteY8" fmla="*/ 6764127 h 6857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42769" h="6857613">
                  <a:moveTo>
                    <a:pt x="376718" y="6764127"/>
                  </a:moveTo>
                  <a:lnTo>
                    <a:pt x="341964" y="6807220"/>
                  </a:lnTo>
                  <a:cubicBezTo>
                    <a:pt x="341964" y="6807220"/>
                    <a:pt x="360114" y="6808031"/>
                    <a:pt x="387762" y="6809036"/>
                  </a:cubicBezTo>
                  <a:cubicBezTo>
                    <a:pt x="394404" y="6835797"/>
                    <a:pt x="398921" y="6853366"/>
                    <a:pt x="398921" y="6853366"/>
                  </a:cubicBezTo>
                  <a:lnTo>
                    <a:pt x="433675" y="6810388"/>
                  </a:lnTo>
                  <a:cubicBezTo>
                    <a:pt x="998186" y="6826104"/>
                    <a:pt x="4153561" y="6845141"/>
                    <a:pt x="6741490" y="5438518"/>
                  </a:cubicBezTo>
                  <a:lnTo>
                    <a:pt x="6741490" y="-4248"/>
                  </a:lnTo>
                  <a:lnTo>
                    <a:pt x="512411" y="-4248"/>
                  </a:lnTo>
                  <a:cubicBezTo>
                    <a:pt x="-474740" y="2903335"/>
                    <a:pt x="239944" y="6194750"/>
                    <a:pt x="376718" y="6764127"/>
                  </a:cubicBezTo>
                  <a:close/>
                </a:path>
              </a:pathLst>
            </a:custGeom>
            <a:solidFill>
              <a:schemeClr val="accent2"/>
            </a:solidFill>
            <a:ln w="38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xmlns="" id="{545A60AC-794C-41BA-896F-F7089AA5A80B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xmlns="" id="{5D05C761-80F7-4532-AC7A-39497069764E}"/>
                </a:ext>
              </a:extLst>
            </p:cNvPr>
            <p:cNvSpPr/>
            <p:nvPr userDrawn="1"/>
          </p:nvSpPr>
          <p:spPr>
            <a:xfrm>
              <a:off x="10021981" y="227299"/>
              <a:ext cx="1940842" cy="1442804"/>
            </a:xfrm>
            <a:custGeom>
              <a:avLst/>
              <a:gdLst>
                <a:gd name="connsiteX0" fmla="*/ 0 w 1940842"/>
                <a:gd name="connsiteY0" fmla="*/ 0 h 1442804"/>
                <a:gd name="connsiteX1" fmla="*/ 1940842 w 1940842"/>
                <a:gd name="connsiteY1" fmla="*/ 0 h 1442804"/>
                <a:gd name="connsiteX2" fmla="*/ 1940842 w 1940842"/>
                <a:gd name="connsiteY2" fmla="*/ 906253 h 1442804"/>
                <a:gd name="connsiteX3" fmla="*/ 1727727 w 1940842"/>
                <a:gd name="connsiteY3" fmla="*/ 1218744 h 1442804"/>
                <a:gd name="connsiteX4" fmla="*/ 887495 w 1940842"/>
                <a:gd name="connsiteY4" fmla="*/ 1229913 h 1442804"/>
                <a:gd name="connsiteX5" fmla="*/ 0 w 1940842"/>
                <a:gd name="connsiteY5" fmla="*/ 0 h 144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40842" h="1442804">
                  <a:moveTo>
                    <a:pt x="0" y="0"/>
                  </a:moveTo>
                  <a:lnTo>
                    <a:pt x="1940842" y="0"/>
                  </a:lnTo>
                  <a:lnTo>
                    <a:pt x="1940842" y="906253"/>
                  </a:lnTo>
                  <a:lnTo>
                    <a:pt x="1727727" y="1218744"/>
                  </a:lnTo>
                  <a:cubicBezTo>
                    <a:pt x="1527210" y="1512689"/>
                    <a:pt x="1095701" y="1518448"/>
                    <a:pt x="887495" y="12299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BBBBD"/>
            </a:solidFill>
            <a:ln w="134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>
                <a:defRPr/>
              </a:pPr>
              <a:endParaRPr lang="nl-NL" kern="0">
                <a:solidFill>
                  <a:prstClr val="black"/>
                </a:solidFill>
                <a:latin typeface="Tahoma" panose="020B0604030504040204" pitchFamily="34" charset="0"/>
              </a:endParaRPr>
            </a:p>
          </p:txBody>
        </p: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xmlns="" id="{A0735C77-D31E-4301-AFF2-E55C5F1A8B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514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ormen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ep 24">
            <a:extLst>
              <a:ext uri="{FF2B5EF4-FFF2-40B4-BE49-F238E27FC236}">
                <a16:creationId xmlns:a16="http://schemas.microsoft.com/office/drawing/2014/main" xmlns="" id="{F53BA467-F3C7-45C7-8703-F71380E5FE48}"/>
              </a:ext>
            </a:extLst>
          </p:cNvPr>
          <p:cNvGrpSpPr/>
          <p:nvPr userDrawn="1"/>
        </p:nvGrpSpPr>
        <p:grpSpPr>
          <a:xfrm>
            <a:off x="228219" y="228600"/>
            <a:ext cx="11735306" cy="6401108"/>
            <a:chOff x="228219" y="228600"/>
            <a:chExt cx="11735306" cy="6401108"/>
          </a:xfrm>
        </p:grpSpPr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xmlns="" id="{63798089-36E3-4A09-9B51-2FE0D69D95FC}"/>
                </a:ext>
              </a:extLst>
            </p:cNvPr>
            <p:cNvSpPr/>
            <p:nvPr userDrawn="1"/>
          </p:nvSpPr>
          <p:spPr>
            <a:xfrm>
              <a:off x="228971" y="228600"/>
              <a:ext cx="11734060" cy="6400800"/>
            </a:xfrm>
            <a:custGeom>
              <a:avLst/>
              <a:gdLst>
                <a:gd name="connsiteX0" fmla="*/ 239874 w 12193508"/>
                <a:gd name="connsiteY0" fmla="*/ 237 h 6651424"/>
                <a:gd name="connsiteX1" fmla="*/ 2334 w 12193508"/>
                <a:gd name="connsiteY1" fmla="*/ 237777 h 6651424"/>
                <a:gd name="connsiteX2" fmla="*/ 2334 w 12193508"/>
                <a:gd name="connsiteY2" fmla="*/ 237938 h 6651424"/>
                <a:gd name="connsiteX3" fmla="*/ 2334 w 12193508"/>
                <a:gd name="connsiteY3" fmla="*/ 6651662 h 6651424"/>
                <a:gd name="connsiteX4" fmla="*/ 11958302 w 12193508"/>
                <a:gd name="connsiteY4" fmla="*/ 6651662 h 6651424"/>
                <a:gd name="connsiteX5" fmla="*/ 12195842 w 12193508"/>
                <a:gd name="connsiteY5" fmla="*/ 6414123 h 6651424"/>
                <a:gd name="connsiteX6" fmla="*/ 12195842 w 12193508"/>
                <a:gd name="connsiteY6" fmla="*/ 6413692 h 6651424"/>
                <a:gd name="connsiteX7" fmla="*/ 12195842 w 12193508"/>
                <a:gd name="connsiteY7" fmla="*/ 237 h 665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3508" h="6651424">
                  <a:moveTo>
                    <a:pt x="239874" y="237"/>
                  </a:moveTo>
                  <a:cubicBezTo>
                    <a:pt x="108691" y="237"/>
                    <a:pt x="2334" y="106589"/>
                    <a:pt x="2334" y="237777"/>
                  </a:cubicBezTo>
                  <a:cubicBezTo>
                    <a:pt x="2334" y="237830"/>
                    <a:pt x="2334" y="237884"/>
                    <a:pt x="2334" y="237938"/>
                  </a:cubicBezTo>
                  <a:lnTo>
                    <a:pt x="2334" y="6651662"/>
                  </a:lnTo>
                  <a:lnTo>
                    <a:pt x="11958302" y="6651662"/>
                  </a:lnTo>
                  <a:cubicBezTo>
                    <a:pt x="12089492" y="6651662"/>
                    <a:pt x="12195842" y="6545311"/>
                    <a:pt x="12195842" y="6414123"/>
                  </a:cubicBezTo>
                  <a:cubicBezTo>
                    <a:pt x="12195842" y="6413977"/>
                    <a:pt x="12195842" y="6413837"/>
                    <a:pt x="12195842" y="6413692"/>
                  </a:cubicBezTo>
                  <a:lnTo>
                    <a:pt x="12195842" y="237"/>
                  </a:lnTo>
                  <a:close/>
                </a:path>
              </a:pathLst>
            </a:custGeom>
            <a:solidFill>
              <a:schemeClr val="bg2"/>
            </a:solidFill>
            <a:ln w="5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xmlns="" id="{304652A3-1F88-4A5A-B5FF-AFDC735FD164}"/>
                </a:ext>
              </a:extLst>
            </p:cNvPr>
            <p:cNvSpPr/>
            <p:nvPr/>
          </p:nvSpPr>
          <p:spPr>
            <a:xfrm>
              <a:off x="8667657" y="5074167"/>
              <a:ext cx="3295868" cy="1555541"/>
            </a:xfrm>
            <a:custGeom>
              <a:avLst/>
              <a:gdLst>
                <a:gd name="connsiteX0" fmla="*/ 3300268 w 3295868"/>
                <a:gd name="connsiteY0" fmla="*/ 19616 h 1555541"/>
                <a:gd name="connsiteX1" fmla="*/ 2241395 w 3295868"/>
                <a:gd name="connsiteY1" fmla="*/ 505093 h 1555541"/>
                <a:gd name="connsiteX2" fmla="*/ 2014611 w 3295868"/>
                <a:gd name="connsiteY2" fmla="*/ 375034 h 1555541"/>
                <a:gd name="connsiteX3" fmla="*/ 127060 w 3295868"/>
                <a:gd name="connsiteY3" fmla="*/ 985691 h 1555541"/>
                <a:gd name="connsiteX4" fmla="*/ 4502 w 3295868"/>
                <a:gd name="connsiteY4" fmla="*/ 1558295 h 1555541"/>
                <a:gd name="connsiteX5" fmla="*/ 3300336 w 3295868"/>
                <a:gd name="connsiteY5" fmla="*/ 1558295 h 155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95868" h="1555541">
                  <a:moveTo>
                    <a:pt x="3300268" y="19616"/>
                  </a:moveTo>
                  <a:cubicBezTo>
                    <a:pt x="2871044" y="-56852"/>
                    <a:pt x="2439171" y="130521"/>
                    <a:pt x="2241395" y="505093"/>
                  </a:cubicBezTo>
                  <a:cubicBezTo>
                    <a:pt x="2169550" y="455508"/>
                    <a:pt x="2093687" y="412011"/>
                    <a:pt x="2014611" y="375034"/>
                  </a:cubicBezTo>
                  <a:cubicBezTo>
                    <a:pt x="1287498" y="35974"/>
                    <a:pt x="442450" y="309413"/>
                    <a:pt x="127060" y="985691"/>
                  </a:cubicBezTo>
                  <a:cubicBezTo>
                    <a:pt x="40874" y="1170524"/>
                    <a:pt x="3171" y="1366338"/>
                    <a:pt x="4502" y="1558295"/>
                  </a:cubicBezTo>
                  <a:lnTo>
                    <a:pt x="3300336" y="1558295"/>
                  </a:lnTo>
                  <a:close/>
                </a:path>
              </a:pathLst>
            </a:custGeom>
            <a:solidFill>
              <a:srgbClr val="EDE4DD"/>
            </a:solidFill>
            <a:ln w="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xmlns="" id="{B22534B3-9EBF-49C0-9CA7-7EF524EACB48}"/>
                </a:ext>
              </a:extLst>
            </p:cNvPr>
            <p:cNvSpPr/>
            <p:nvPr/>
          </p:nvSpPr>
          <p:spPr>
            <a:xfrm>
              <a:off x="5256482" y="3682746"/>
              <a:ext cx="2047833" cy="2946921"/>
            </a:xfrm>
            <a:custGeom>
              <a:avLst/>
              <a:gdLst>
                <a:gd name="connsiteX0" fmla="*/ 726440 w 2047833"/>
                <a:gd name="connsiteY0" fmla="*/ 2949675 h 2946921"/>
                <a:gd name="connsiteX1" fmla="*/ 2052301 w 2047833"/>
                <a:gd name="connsiteY1" fmla="*/ 2949675 h 2946921"/>
                <a:gd name="connsiteX2" fmla="*/ 1303439 w 2047833"/>
                <a:gd name="connsiteY2" fmla="*/ 2176189 h 2946921"/>
                <a:gd name="connsiteX3" fmla="*/ 928195 w 2047833"/>
                <a:gd name="connsiteY3" fmla="*/ 53965 h 2946921"/>
                <a:gd name="connsiteX4" fmla="*/ 36627 w 2047833"/>
                <a:gd name="connsiteY4" fmla="*/ 2753 h 2946921"/>
                <a:gd name="connsiteX5" fmla="*/ 544484 w 2047833"/>
                <a:gd name="connsiteY5" fmla="*/ 2671344 h 2946921"/>
                <a:gd name="connsiteX6" fmla="*/ 726440 w 2047833"/>
                <a:gd name="connsiteY6" fmla="*/ 2949675 h 294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7833" h="2946921">
                  <a:moveTo>
                    <a:pt x="726440" y="2949675"/>
                  </a:moveTo>
                  <a:lnTo>
                    <a:pt x="2052301" y="2949675"/>
                  </a:lnTo>
                  <a:cubicBezTo>
                    <a:pt x="1778351" y="2765111"/>
                    <a:pt x="1506579" y="2514174"/>
                    <a:pt x="1303439" y="2176189"/>
                  </a:cubicBezTo>
                  <a:cubicBezTo>
                    <a:pt x="681559" y="1141228"/>
                    <a:pt x="928195" y="53965"/>
                    <a:pt x="928195" y="53965"/>
                  </a:cubicBezTo>
                  <a:lnTo>
                    <a:pt x="36627" y="2753"/>
                  </a:lnTo>
                  <a:cubicBezTo>
                    <a:pt x="36627" y="2753"/>
                    <a:pt x="-186864" y="1389114"/>
                    <a:pt x="544484" y="2671344"/>
                  </a:cubicBezTo>
                  <a:cubicBezTo>
                    <a:pt x="599572" y="2767638"/>
                    <a:pt x="660330" y="2860586"/>
                    <a:pt x="726440" y="2949675"/>
                  </a:cubicBezTo>
                  <a:close/>
                </a:path>
              </a:pathLst>
            </a:custGeom>
            <a:solidFill>
              <a:schemeClr val="accent6">
                <a:alpha val="60000"/>
              </a:schemeClr>
            </a:solidFill>
            <a:ln w="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xmlns="" id="{17EFF31E-AAC0-4066-94F8-B78CB04729D5}"/>
                </a:ext>
              </a:extLst>
            </p:cNvPr>
            <p:cNvSpPr/>
            <p:nvPr/>
          </p:nvSpPr>
          <p:spPr>
            <a:xfrm>
              <a:off x="1835646" y="228600"/>
              <a:ext cx="2559840" cy="2965329"/>
            </a:xfrm>
            <a:custGeom>
              <a:avLst/>
              <a:gdLst>
                <a:gd name="connsiteX0" fmla="*/ 439879 w 2559840"/>
                <a:gd name="connsiteY0" fmla="*/ 2753 h 2965329"/>
                <a:gd name="connsiteX1" fmla="*/ 47605 w 2559840"/>
                <a:gd name="connsiteY1" fmla="*/ 1098779 h 2965329"/>
                <a:gd name="connsiteX2" fmla="*/ 692202 w 2559840"/>
                <a:gd name="connsiteY2" fmla="*/ 1742623 h 2965329"/>
                <a:gd name="connsiteX3" fmla="*/ 652899 w 2559840"/>
                <a:gd name="connsiteY3" fmla="*/ 2355390 h 2965329"/>
                <a:gd name="connsiteX4" fmla="*/ 1736586 w 2559840"/>
                <a:gd name="connsiteY4" fmla="*/ 2929594 h 2965329"/>
                <a:gd name="connsiteX5" fmla="*/ 1794948 w 2559840"/>
                <a:gd name="connsiteY5" fmla="*/ 2909096 h 2965329"/>
                <a:gd name="connsiteX6" fmla="*/ 1795163 w 2559840"/>
                <a:gd name="connsiteY6" fmla="*/ 2909781 h 2965329"/>
                <a:gd name="connsiteX7" fmla="*/ 2564308 w 2559840"/>
                <a:gd name="connsiteY7" fmla="*/ 2673427 h 2965329"/>
                <a:gd name="connsiteX8" fmla="*/ 1743575 w 2559840"/>
                <a:gd name="connsiteY8" fmla="*/ 2753 h 29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9840" h="2965329">
                  <a:moveTo>
                    <a:pt x="439879" y="2753"/>
                  </a:moveTo>
                  <a:cubicBezTo>
                    <a:pt x="89650" y="234497"/>
                    <a:pt x="-82024" y="676934"/>
                    <a:pt x="47605" y="1098779"/>
                  </a:cubicBezTo>
                  <a:cubicBezTo>
                    <a:pt x="145970" y="1418766"/>
                    <a:pt x="394568" y="1651221"/>
                    <a:pt x="692202" y="1742623"/>
                  </a:cubicBezTo>
                  <a:cubicBezTo>
                    <a:pt x="607816" y="1928585"/>
                    <a:pt x="588192" y="2144857"/>
                    <a:pt x="652899" y="2355390"/>
                  </a:cubicBezTo>
                  <a:cubicBezTo>
                    <a:pt x="793590" y="2813191"/>
                    <a:pt x="1278771" y="3070285"/>
                    <a:pt x="1736586" y="2929594"/>
                  </a:cubicBezTo>
                  <a:cubicBezTo>
                    <a:pt x="1756466" y="2923478"/>
                    <a:pt x="1775848" y="2916488"/>
                    <a:pt x="1794948" y="2909096"/>
                  </a:cubicBezTo>
                  <a:lnTo>
                    <a:pt x="1795163" y="2909781"/>
                  </a:lnTo>
                  <a:lnTo>
                    <a:pt x="2564308" y="2673427"/>
                  </a:lnTo>
                  <a:lnTo>
                    <a:pt x="1743575" y="2753"/>
                  </a:lnTo>
                  <a:close/>
                </a:path>
              </a:pathLst>
            </a:custGeom>
            <a:solidFill>
              <a:schemeClr val="accent2">
                <a:alpha val="60000"/>
              </a:schemeClr>
            </a:solidFill>
            <a:ln w="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xmlns="" id="{4B115995-D5A7-4FB8-9068-2C03723830BD}"/>
                </a:ext>
              </a:extLst>
            </p:cNvPr>
            <p:cNvSpPr/>
            <p:nvPr/>
          </p:nvSpPr>
          <p:spPr>
            <a:xfrm>
              <a:off x="8906620" y="1060611"/>
              <a:ext cx="2633000" cy="2718920"/>
            </a:xfrm>
            <a:custGeom>
              <a:avLst/>
              <a:gdLst>
                <a:gd name="connsiteX0" fmla="*/ 433335 w 2633000"/>
                <a:gd name="connsiteY0" fmla="*/ 2097595 h 2718920"/>
                <a:gd name="connsiteX1" fmla="*/ 984581 w 2633000"/>
                <a:gd name="connsiteY1" fmla="*/ 1989956 h 2718920"/>
                <a:gd name="connsiteX2" fmla="*/ 1493002 w 2633000"/>
                <a:gd name="connsiteY2" fmla="*/ 1879656 h 2718920"/>
                <a:gd name="connsiteX3" fmla="*/ 1870934 w 2633000"/>
                <a:gd name="connsiteY3" fmla="*/ 1896969 h 2718920"/>
                <a:gd name="connsiteX4" fmla="*/ 1692621 w 2633000"/>
                <a:gd name="connsiteY4" fmla="*/ 1976649 h 2718920"/>
                <a:gd name="connsiteX5" fmla="*/ 722151 w 2633000"/>
                <a:gd name="connsiteY5" fmla="*/ 2131683 h 2718920"/>
                <a:gd name="connsiteX6" fmla="*/ 531283 w 2633000"/>
                <a:gd name="connsiteY6" fmla="*/ 2262763 h 2718920"/>
                <a:gd name="connsiteX7" fmla="*/ 490179 w 2633000"/>
                <a:gd name="connsiteY7" fmla="*/ 2483606 h 2718920"/>
                <a:gd name="connsiteX8" fmla="*/ 621233 w 2633000"/>
                <a:gd name="connsiteY8" fmla="*/ 2674474 h 2718920"/>
                <a:gd name="connsiteX9" fmla="*/ 690066 w 2633000"/>
                <a:gd name="connsiteY9" fmla="*/ 2707056 h 2718920"/>
                <a:gd name="connsiteX10" fmla="*/ 841954 w 2633000"/>
                <a:gd name="connsiteY10" fmla="*/ 2715605 h 2718920"/>
                <a:gd name="connsiteX11" fmla="*/ 1653708 w 2633000"/>
                <a:gd name="connsiteY11" fmla="*/ 2606554 h 2718920"/>
                <a:gd name="connsiteX12" fmla="*/ 2095728 w 2633000"/>
                <a:gd name="connsiteY12" fmla="*/ 2451427 h 2718920"/>
                <a:gd name="connsiteX13" fmla="*/ 2272228 w 2633000"/>
                <a:gd name="connsiteY13" fmla="*/ 2351893 h 2718920"/>
                <a:gd name="connsiteX14" fmla="*/ 2471953 w 2633000"/>
                <a:gd name="connsiteY14" fmla="*/ 2203124 h 2718920"/>
                <a:gd name="connsiteX15" fmla="*/ 2622121 w 2633000"/>
                <a:gd name="connsiteY15" fmla="*/ 1964956 h 2718920"/>
                <a:gd name="connsiteX16" fmla="*/ 2532924 w 2633000"/>
                <a:gd name="connsiteY16" fmla="*/ 1558823 h 2718920"/>
                <a:gd name="connsiteX17" fmla="*/ 2117732 w 2633000"/>
                <a:gd name="connsiteY17" fmla="*/ 1340320 h 2718920"/>
                <a:gd name="connsiteX18" fmla="*/ 1749437 w 2633000"/>
                <a:gd name="connsiteY18" fmla="*/ 1288933 h 2718920"/>
                <a:gd name="connsiteX19" fmla="*/ 2121133 w 2633000"/>
                <a:gd name="connsiteY19" fmla="*/ 834076 h 2718920"/>
                <a:gd name="connsiteX20" fmla="*/ 2101602 w 2633000"/>
                <a:gd name="connsiteY20" fmla="*/ 385415 h 2718920"/>
                <a:gd name="connsiteX21" fmla="*/ 2051775 w 2633000"/>
                <a:gd name="connsiteY21" fmla="*/ 303651 h 2718920"/>
                <a:gd name="connsiteX22" fmla="*/ 1987256 w 2633000"/>
                <a:gd name="connsiteY22" fmla="*/ 223190 h 2718920"/>
                <a:gd name="connsiteX23" fmla="*/ 1763054 w 2633000"/>
                <a:gd name="connsiteY23" fmla="*/ 78440 h 2718920"/>
                <a:gd name="connsiteX24" fmla="*/ 1425432 w 2633000"/>
                <a:gd name="connsiteY24" fmla="*/ 6206 h 2718920"/>
                <a:gd name="connsiteX25" fmla="*/ 1093040 w 2633000"/>
                <a:gd name="connsiteY25" fmla="*/ 11072 h 2718920"/>
                <a:gd name="connsiteX26" fmla="*/ 256984 w 2633000"/>
                <a:gd name="connsiteY26" fmla="*/ 158147 h 2718920"/>
                <a:gd name="connsiteX27" fmla="*/ 66116 w 2633000"/>
                <a:gd name="connsiteY27" fmla="*/ 289188 h 2718920"/>
                <a:gd name="connsiteX28" fmla="*/ 25039 w 2633000"/>
                <a:gd name="connsiteY28" fmla="*/ 510030 h 2718920"/>
                <a:gd name="connsiteX29" fmla="*/ 156106 w 2633000"/>
                <a:gd name="connsiteY29" fmla="*/ 700898 h 2718920"/>
                <a:gd name="connsiteX30" fmla="*/ 376935 w 2633000"/>
                <a:gd name="connsiteY30" fmla="*/ 741975 h 2718920"/>
                <a:gd name="connsiteX31" fmla="*/ 1100513 w 2633000"/>
                <a:gd name="connsiteY31" fmla="*/ 603314 h 2718920"/>
                <a:gd name="connsiteX32" fmla="*/ 1475690 w 2633000"/>
                <a:gd name="connsiteY32" fmla="*/ 610263 h 2718920"/>
                <a:gd name="connsiteX33" fmla="*/ 1544362 w 2633000"/>
                <a:gd name="connsiteY33" fmla="*/ 631178 h 2718920"/>
                <a:gd name="connsiteX34" fmla="*/ 1557467 w 2633000"/>
                <a:gd name="connsiteY34" fmla="*/ 638449 h 2718920"/>
                <a:gd name="connsiteX35" fmla="*/ 1549402 w 2633000"/>
                <a:gd name="connsiteY35" fmla="*/ 661125 h 2718920"/>
                <a:gd name="connsiteX36" fmla="*/ 1516699 w 2633000"/>
                <a:gd name="connsiteY36" fmla="*/ 710670 h 2718920"/>
                <a:gd name="connsiteX37" fmla="*/ 1425903 w 2633000"/>
                <a:gd name="connsiteY37" fmla="*/ 790862 h 2718920"/>
                <a:gd name="connsiteX38" fmla="*/ 1096481 w 2633000"/>
                <a:gd name="connsiteY38" fmla="*/ 946446 h 2718920"/>
                <a:gd name="connsiteX39" fmla="*/ 611998 w 2633000"/>
                <a:gd name="connsiteY39" fmla="*/ 1112528 h 2718920"/>
                <a:gd name="connsiteX40" fmla="*/ 392621 w 2633000"/>
                <a:gd name="connsiteY40" fmla="*/ 1216161 h 2718920"/>
                <a:gd name="connsiteX41" fmla="*/ 148391 w 2633000"/>
                <a:gd name="connsiteY41" fmla="*/ 1391572 h 2718920"/>
                <a:gd name="connsiteX42" fmla="*/ 23385 w 2633000"/>
                <a:gd name="connsiteY42" fmla="*/ 1579147 h 2718920"/>
                <a:gd name="connsiteX43" fmla="*/ 45443 w 2633000"/>
                <a:gd name="connsiteY43" fmla="*/ 1874737 h 2718920"/>
                <a:gd name="connsiteX44" fmla="*/ 433443 w 2633000"/>
                <a:gd name="connsiteY44" fmla="*/ 2097528 h 271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633000" h="2718920">
                  <a:moveTo>
                    <a:pt x="433335" y="2097595"/>
                  </a:moveTo>
                  <a:cubicBezTo>
                    <a:pt x="621125" y="2102972"/>
                    <a:pt x="807383" y="2044448"/>
                    <a:pt x="984581" y="1989956"/>
                  </a:cubicBezTo>
                  <a:cubicBezTo>
                    <a:pt x="1151940" y="1938489"/>
                    <a:pt x="1318855" y="1896270"/>
                    <a:pt x="1493002" y="1879656"/>
                  </a:cubicBezTo>
                  <a:cubicBezTo>
                    <a:pt x="1619244" y="1873557"/>
                    <a:pt x="1745781" y="1879354"/>
                    <a:pt x="1870934" y="1896969"/>
                  </a:cubicBezTo>
                  <a:cubicBezTo>
                    <a:pt x="1813069" y="1926928"/>
                    <a:pt x="1753537" y="1953533"/>
                    <a:pt x="1692621" y="1976649"/>
                  </a:cubicBezTo>
                  <a:cubicBezTo>
                    <a:pt x="1379785" y="2079154"/>
                    <a:pt x="1048669" y="2107300"/>
                    <a:pt x="722151" y="2131683"/>
                  </a:cubicBezTo>
                  <a:cubicBezTo>
                    <a:pt x="650709" y="2137059"/>
                    <a:pt x="567884" y="2205611"/>
                    <a:pt x="531283" y="2262763"/>
                  </a:cubicBezTo>
                  <a:cubicBezTo>
                    <a:pt x="492652" y="2323062"/>
                    <a:pt x="472315" y="2412971"/>
                    <a:pt x="490179" y="2483606"/>
                  </a:cubicBezTo>
                  <a:cubicBezTo>
                    <a:pt x="509346" y="2559469"/>
                    <a:pt x="551606" y="2634015"/>
                    <a:pt x="621233" y="2674474"/>
                  </a:cubicBezTo>
                  <a:lnTo>
                    <a:pt x="690066" y="2707056"/>
                  </a:lnTo>
                  <a:cubicBezTo>
                    <a:pt x="739100" y="2723022"/>
                    <a:pt x="791441" y="2725968"/>
                    <a:pt x="841954" y="2715605"/>
                  </a:cubicBezTo>
                  <a:cubicBezTo>
                    <a:pt x="1114102" y="2695268"/>
                    <a:pt x="1388146" y="2672686"/>
                    <a:pt x="1653708" y="2606554"/>
                  </a:cubicBezTo>
                  <a:cubicBezTo>
                    <a:pt x="1804735" y="2568918"/>
                    <a:pt x="1955185" y="2518594"/>
                    <a:pt x="2095728" y="2451427"/>
                  </a:cubicBezTo>
                  <a:cubicBezTo>
                    <a:pt x="2156793" y="2422364"/>
                    <a:pt x="2215760" y="2389107"/>
                    <a:pt x="2272228" y="2351893"/>
                  </a:cubicBezTo>
                  <a:cubicBezTo>
                    <a:pt x="2340107" y="2307013"/>
                    <a:pt x="2413363" y="2260653"/>
                    <a:pt x="2471953" y="2203124"/>
                  </a:cubicBezTo>
                  <a:cubicBezTo>
                    <a:pt x="2538731" y="2137610"/>
                    <a:pt x="2598303" y="2056895"/>
                    <a:pt x="2622121" y="1964956"/>
                  </a:cubicBezTo>
                  <a:cubicBezTo>
                    <a:pt x="2660510" y="1816818"/>
                    <a:pt x="2625455" y="1678734"/>
                    <a:pt x="2532924" y="1558823"/>
                  </a:cubicBezTo>
                  <a:cubicBezTo>
                    <a:pt x="2434869" y="1431748"/>
                    <a:pt x="2268921" y="1373130"/>
                    <a:pt x="2117732" y="1340320"/>
                  </a:cubicBezTo>
                  <a:cubicBezTo>
                    <a:pt x="1996423" y="1314001"/>
                    <a:pt x="1873313" y="1296823"/>
                    <a:pt x="1749437" y="1288933"/>
                  </a:cubicBezTo>
                  <a:cubicBezTo>
                    <a:pt x="1914767" y="1176348"/>
                    <a:pt x="2053684" y="1026745"/>
                    <a:pt x="2121133" y="834076"/>
                  </a:cubicBezTo>
                  <a:cubicBezTo>
                    <a:pt x="2173151" y="685427"/>
                    <a:pt x="2163325" y="528956"/>
                    <a:pt x="2101602" y="385415"/>
                  </a:cubicBezTo>
                  <a:cubicBezTo>
                    <a:pt x="2088793" y="355629"/>
                    <a:pt x="2070176" y="330305"/>
                    <a:pt x="2051775" y="303651"/>
                  </a:cubicBezTo>
                  <a:cubicBezTo>
                    <a:pt x="2031613" y="274496"/>
                    <a:pt x="2013050" y="247358"/>
                    <a:pt x="1987256" y="223190"/>
                  </a:cubicBezTo>
                  <a:cubicBezTo>
                    <a:pt x="1916165" y="156548"/>
                    <a:pt x="1851404" y="117985"/>
                    <a:pt x="1763054" y="78440"/>
                  </a:cubicBezTo>
                  <a:cubicBezTo>
                    <a:pt x="1658721" y="31744"/>
                    <a:pt x="1538851" y="13249"/>
                    <a:pt x="1425432" y="6206"/>
                  </a:cubicBezTo>
                  <a:cubicBezTo>
                    <a:pt x="1315078" y="-649"/>
                    <a:pt x="1203246" y="3612"/>
                    <a:pt x="1093040" y="11072"/>
                  </a:cubicBezTo>
                  <a:cubicBezTo>
                    <a:pt x="808485" y="30306"/>
                    <a:pt x="529912" y="73816"/>
                    <a:pt x="256984" y="158147"/>
                  </a:cubicBezTo>
                  <a:cubicBezTo>
                    <a:pt x="178580" y="182342"/>
                    <a:pt x="111816" y="217787"/>
                    <a:pt x="66116" y="289188"/>
                  </a:cubicBezTo>
                  <a:cubicBezTo>
                    <a:pt x="27498" y="349499"/>
                    <a:pt x="7188" y="439409"/>
                    <a:pt x="25039" y="510030"/>
                  </a:cubicBezTo>
                  <a:cubicBezTo>
                    <a:pt x="44206" y="585894"/>
                    <a:pt x="86439" y="660467"/>
                    <a:pt x="156106" y="700898"/>
                  </a:cubicBezTo>
                  <a:cubicBezTo>
                    <a:pt x="219455" y="737714"/>
                    <a:pt x="303961" y="764503"/>
                    <a:pt x="376935" y="741975"/>
                  </a:cubicBezTo>
                  <a:cubicBezTo>
                    <a:pt x="612307" y="669365"/>
                    <a:pt x="854965" y="622857"/>
                    <a:pt x="1100513" y="603314"/>
                  </a:cubicBezTo>
                  <a:cubicBezTo>
                    <a:pt x="1225128" y="595437"/>
                    <a:pt x="1352338" y="592345"/>
                    <a:pt x="1475690" y="610263"/>
                  </a:cubicBezTo>
                  <a:cubicBezTo>
                    <a:pt x="1498957" y="615949"/>
                    <a:pt x="1521874" y="622925"/>
                    <a:pt x="1544362" y="631178"/>
                  </a:cubicBezTo>
                  <a:cubicBezTo>
                    <a:pt x="1548690" y="633691"/>
                    <a:pt x="1553246" y="635788"/>
                    <a:pt x="1557467" y="638449"/>
                  </a:cubicBezTo>
                  <a:cubicBezTo>
                    <a:pt x="1555048" y="646084"/>
                    <a:pt x="1552198" y="653625"/>
                    <a:pt x="1549402" y="661125"/>
                  </a:cubicBezTo>
                  <a:cubicBezTo>
                    <a:pt x="1539335" y="678182"/>
                    <a:pt x="1528420" y="694715"/>
                    <a:pt x="1516699" y="710670"/>
                  </a:cubicBezTo>
                  <a:cubicBezTo>
                    <a:pt x="1488553" y="739717"/>
                    <a:pt x="1458202" y="766533"/>
                    <a:pt x="1425903" y="790862"/>
                  </a:cubicBezTo>
                  <a:cubicBezTo>
                    <a:pt x="1322915" y="856133"/>
                    <a:pt x="1210948" y="904670"/>
                    <a:pt x="1096481" y="946446"/>
                  </a:cubicBezTo>
                  <a:cubicBezTo>
                    <a:pt x="934874" y="1001556"/>
                    <a:pt x="771037" y="1050093"/>
                    <a:pt x="611998" y="1112528"/>
                  </a:cubicBezTo>
                  <a:cubicBezTo>
                    <a:pt x="536726" y="1142099"/>
                    <a:pt x="462705" y="1175555"/>
                    <a:pt x="392621" y="1216161"/>
                  </a:cubicBezTo>
                  <a:cubicBezTo>
                    <a:pt x="307160" y="1265693"/>
                    <a:pt x="219415" y="1322187"/>
                    <a:pt x="148391" y="1391572"/>
                  </a:cubicBezTo>
                  <a:cubicBezTo>
                    <a:pt x="94746" y="1443993"/>
                    <a:pt x="46330" y="1506496"/>
                    <a:pt x="23385" y="1579147"/>
                  </a:cubicBezTo>
                  <a:cubicBezTo>
                    <a:pt x="-8188" y="1679124"/>
                    <a:pt x="159" y="1780486"/>
                    <a:pt x="45443" y="1874737"/>
                  </a:cubicBezTo>
                  <a:cubicBezTo>
                    <a:pt x="113994" y="2017216"/>
                    <a:pt x="281850" y="2093200"/>
                    <a:pt x="433443" y="2097528"/>
                  </a:cubicBezTo>
                </a:path>
              </a:pathLst>
            </a:custGeom>
            <a:solidFill>
              <a:schemeClr val="accent5">
                <a:alpha val="60000"/>
              </a:schemeClr>
            </a:solidFill>
            <a:ln w="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xmlns="" id="{281419A2-8FA3-4398-80F2-302404668EA2}"/>
                </a:ext>
              </a:extLst>
            </p:cNvPr>
            <p:cNvSpPr/>
            <p:nvPr/>
          </p:nvSpPr>
          <p:spPr>
            <a:xfrm>
              <a:off x="4922278" y="228600"/>
              <a:ext cx="3232113" cy="2543310"/>
            </a:xfrm>
            <a:custGeom>
              <a:avLst/>
              <a:gdLst>
                <a:gd name="connsiteX0" fmla="*/ 2785607 w 3232113"/>
                <a:gd name="connsiteY0" fmla="*/ 2753 h 2543310"/>
                <a:gd name="connsiteX1" fmla="*/ 1585061 w 3232113"/>
                <a:gd name="connsiteY1" fmla="*/ 2753 h 2543310"/>
                <a:gd name="connsiteX2" fmla="*/ 1634135 w 3232113"/>
                <a:gd name="connsiteY2" fmla="*/ 397165 h 2543310"/>
                <a:gd name="connsiteX3" fmla="*/ 1176012 w 3232113"/>
                <a:gd name="connsiteY3" fmla="*/ 317121 h 2543310"/>
                <a:gd name="connsiteX4" fmla="*/ 1108495 w 3232113"/>
                <a:gd name="connsiteY4" fmla="*/ 680819 h 2543310"/>
                <a:gd name="connsiteX5" fmla="*/ 187060 w 3232113"/>
                <a:gd name="connsiteY5" fmla="*/ 516282 h 2543310"/>
                <a:gd name="connsiteX6" fmla="*/ 381221 w 3232113"/>
                <a:gd name="connsiteY6" fmla="*/ 1912670 h 2543310"/>
                <a:gd name="connsiteX7" fmla="*/ 1681946 w 3232113"/>
                <a:gd name="connsiteY7" fmla="*/ 2456214 h 2543310"/>
                <a:gd name="connsiteX8" fmla="*/ 3069100 w 3232113"/>
                <a:gd name="connsiteY8" fmla="*/ 1387299 h 2543310"/>
                <a:gd name="connsiteX9" fmla="*/ 2908005 w 3232113"/>
                <a:gd name="connsiteY9" fmla="*/ 145971 h 2543310"/>
                <a:gd name="connsiteX10" fmla="*/ 2785607 w 3232113"/>
                <a:gd name="connsiteY10" fmla="*/ 2753 h 2543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2113" h="2543310">
                  <a:moveTo>
                    <a:pt x="2785607" y="2753"/>
                  </a:moveTo>
                  <a:lnTo>
                    <a:pt x="1585061" y="2753"/>
                  </a:lnTo>
                  <a:cubicBezTo>
                    <a:pt x="1573259" y="120876"/>
                    <a:pt x="1590088" y="255989"/>
                    <a:pt x="1634135" y="397165"/>
                  </a:cubicBezTo>
                  <a:cubicBezTo>
                    <a:pt x="1450284" y="275883"/>
                    <a:pt x="1277763" y="238731"/>
                    <a:pt x="1176012" y="317121"/>
                  </a:cubicBezTo>
                  <a:cubicBezTo>
                    <a:pt x="1090954" y="382648"/>
                    <a:pt x="1071464" y="516672"/>
                    <a:pt x="1108495" y="680819"/>
                  </a:cubicBezTo>
                  <a:cubicBezTo>
                    <a:pt x="768817" y="425042"/>
                    <a:pt x="406544" y="347149"/>
                    <a:pt x="187060" y="516282"/>
                  </a:cubicBezTo>
                  <a:cubicBezTo>
                    <a:pt x="-118544" y="751803"/>
                    <a:pt x="-31646" y="1377017"/>
                    <a:pt x="381221" y="1912670"/>
                  </a:cubicBezTo>
                  <a:cubicBezTo>
                    <a:pt x="794087" y="2448324"/>
                    <a:pt x="1376342" y="2691708"/>
                    <a:pt x="1681946" y="2456214"/>
                  </a:cubicBezTo>
                  <a:lnTo>
                    <a:pt x="3069100" y="1387299"/>
                  </a:lnTo>
                  <a:cubicBezTo>
                    <a:pt x="3344756" y="1174925"/>
                    <a:pt x="3272630" y="619123"/>
                    <a:pt x="2908005" y="145971"/>
                  </a:cubicBezTo>
                  <a:cubicBezTo>
                    <a:pt x="2869670" y="96185"/>
                    <a:pt x="2828808" y="48387"/>
                    <a:pt x="2785607" y="2753"/>
                  </a:cubicBezTo>
                  <a:close/>
                </a:path>
              </a:pathLst>
            </a:custGeom>
            <a:solidFill>
              <a:schemeClr val="accent3">
                <a:alpha val="60000"/>
              </a:schemeClr>
            </a:solidFill>
            <a:ln w="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xmlns="" id="{DDD3113C-F3F4-420B-A446-1610D05A0D73}"/>
                </a:ext>
              </a:extLst>
            </p:cNvPr>
            <p:cNvSpPr/>
            <p:nvPr/>
          </p:nvSpPr>
          <p:spPr>
            <a:xfrm>
              <a:off x="228219" y="2302480"/>
              <a:ext cx="3074730" cy="2274592"/>
            </a:xfrm>
            <a:custGeom>
              <a:avLst/>
              <a:gdLst>
                <a:gd name="connsiteX0" fmla="*/ 1515282 w 3074730"/>
                <a:gd name="connsiteY0" fmla="*/ 394727 h 2274592"/>
                <a:gd name="connsiteX1" fmla="*/ 4468 w 3074730"/>
                <a:gd name="connsiteY1" fmla="*/ 1267330 h 2274592"/>
                <a:gd name="connsiteX2" fmla="*/ 4468 w 3074730"/>
                <a:gd name="connsiteY2" fmla="*/ 2167260 h 2274592"/>
                <a:gd name="connsiteX3" fmla="*/ 2157781 w 3074730"/>
                <a:gd name="connsiteY3" fmla="*/ 2041394 h 2274592"/>
                <a:gd name="connsiteX4" fmla="*/ 1515282 w 3074730"/>
                <a:gd name="connsiteY4" fmla="*/ 394727 h 2274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4730" h="2274592">
                  <a:moveTo>
                    <a:pt x="1515282" y="394727"/>
                  </a:moveTo>
                  <a:cubicBezTo>
                    <a:pt x="1120239" y="884841"/>
                    <a:pt x="552071" y="1139381"/>
                    <a:pt x="4468" y="1267330"/>
                  </a:cubicBezTo>
                  <a:lnTo>
                    <a:pt x="4468" y="2167260"/>
                  </a:lnTo>
                  <a:cubicBezTo>
                    <a:pt x="642101" y="2317266"/>
                    <a:pt x="1397791" y="2347697"/>
                    <a:pt x="2157781" y="2041394"/>
                  </a:cubicBezTo>
                  <a:cubicBezTo>
                    <a:pt x="4093963" y="1261093"/>
                    <a:pt x="2534249" y="-869465"/>
                    <a:pt x="1515282" y="394727"/>
                  </a:cubicBezTo>
                  <a:close/>
                </a:path>
              </a:pathLst>
            </a:custGeom>
            <a:solidFill>
              <a:schemeClr val="accent4">
                <a:alpha val="60000"/>
              </a:schemeClr>
            </a:solidFill>
            <a:ln w="13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pic>
        <p:nvPicPr>
          <p:cNvPr id="12" name="Graphic 11">
            <a:extLst>
              <a:ext uri="{FF2B5EF4-FFF2-40B4-BE49-F238E27FC236}">
                <a16:creationId xmlns:a16="http://schemas.microsoft.com/office/drawing/2014/main" xmlns="" id="{99FC4210-80FC-4581-90D6-1BB8CD97E4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5961" y="5799709"/>
            <a:ext cx="3553460" cy="829691"/>
          </a:xfrm>
          <a:prstGeom prst="rect">
            <a:avLst/>
          </a:prstGeom>
        </p:spPr>
      </p:pic>
      <p:grpSp>
        <p:nvGrpSpPr>
          <p:cNvPr id="13" name="Groep 12">
            <a:extLst>
              <a:ext uri="{FF2B5EF4-FFF2-40B4-BE49-F238E27FC236}">
                <a16:creationId xmlns:a16="http://schemas.microsoft.com/office/drawing/2014/main" xmlns="" id="{B10AD6E5-F205-4418-B855-709A535E2A10}"/>
              </a:ext>
            </a:extLst>
          </p:cNvPr>
          <p:cNvGrpSpPr/>
          <p:nvPr userDrawn="1"/>
        </p:nvGrpSpPr>
        <p:grpSpPr>
          <a:xfrm>
            <a:off x="9437985" y="6106762"/>
            <a:ext cx="2374919" cy="351265"/>
            <a:chOff x="491471" y="483522"/>
            <a:chExt cx="2373650" cy="351078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xmlns="" id="{556DA323-2E39-443D-B9E2-8B5A2208DF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491471" y="515425"/>
              <a:ext cx="695344" cy="280864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xmlns="" id="{EDC94955-C2ED-400D-98B9-0F55E432A5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380580" y="483522"/>
              <a:ext cx="661691" cy="31657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xmlns="" id="{B6A1F03F-890A-40FA-ABBD-A33866D39C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1" y="541077"/>
              <a:ext cx="731520" cy="293523"/>
            </a:xfrm>
            <a:prstGeom prst="rect">
              <a:avLst/>
            </a:prstGeom>
          </p:spPr>
        </p:pic>
      </p:grpSp>
      <p:grpSp>
        <p:nvGrpSpPr>
          <p:cNvPr id="9" name="Groep 8">
            <a:extLst>
              <a:ext uri="{FF2B5EF4-FFF2-40B4-BE49-F238E27FC236}">
                <a16:creationId xmlns:a16="http://schemas.microsoft.com/office/drawing/2014/main" xmlns="" id="{437DAEF7-0CA6-43A8-8ADB-714CF205F12A}"/>
              </a:ext>
            </a:extLst>
          </p:cNvPr>
          <p:cNvGrpSpPr/>
          <p:nvPr userDrawn="1"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xmlns="" id="{059E85E2-F0D6-4DAC-A4CC-6AD332FA3269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xmlns="" id="{6E2D5600-1653-43AC-92EA-5D8F8294AC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366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rmen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Vrije vorm: vorm 28">
            <a:extLst>
              <a:ext uri="{FF2B5EF4-FFF2-40B4-BE49-F238E27FC236}">
                <a16:creationId xmlns:a16="http://schemas.microsoft.com/office/drawing/2014/main" xmlns="" id="{1F9CF090-9652-4372-B3FB-EEE4700CF04A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rgbClr val="F2EBE5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30" name="Vrije vorm: vorm 29">
            <a:extLst>
              <a:ext uri="{FF2B5EF4-FFF2-40B4-BE49-F238E27FC236}">
                <a16:creationId xmlns:a16="http://schemas.microsoft.com/office/drawing/2014/main" xmlns="" id="{6BCC19D8-FBFC-4ECF-BBB3-ADD90C9BE1EF}"/>
              </a:ext>
            </a:extLst>
          </p:cNvPr>
          <p:cNvSpPr/>
          <p:nvPr userDrawn="1"/>
        </p:nvSpPr>
        <p:spPr>
          <a:xfrm>
            <a:off x="8906620" y="1060611"/>
            <a:ext cx="2633000" cy="2718920"/>
          </a:xfrm>
          <a:custGeom>
            <a:avLst/>
            <a:gdLst>
              <a:gd name="connsiteX0" fmla="*/ 433335 w 2633000"/>
              <a:gd name="connsiteY0" fmla="*/ 2097595 h 2718920"/>
              <a:gd name="connsiteX1" fmla="*/ 984581 w 2633000"/>
              <a:gd name="connsiteY1" fmla="*/ 1989956 h 2718920"/>
              <a:gd name="connsiteX2" fmla="*/ 1493002 w 2633000"/>
              <a:gd name="connsiteY2" fmla="*/ 1879656 h 2718920"/>
              <a:gd name="connsiteX3" fmla="*/ 1870934 w 2633000"/>
              <a:gd name="connsiteY3" fmla="*/ 1896969 h 2718920"/>
              <a:gd name="connsiteX4" fmla="*/ 1692621 w 2633000"/>
              <a:gd name="connsiteY4" fmla="*/ 1976649 h 2718920"/>
              <a:gd name="connsiteX5" fmla="*/ 722151 w 2633000"/>
              <a:gd name="connsiteY5" fmla="*/ 2131683 h 2718920"/>
              <a:gd name="connsiteX6" fmla="*/ 531283 w 2633000"/>
              <a:gd name="connsiteY6" fmla="*/ 2262763 h 2718920"/>
              <a:gd name="connsiteX7" fmla="*/ 490179 w 2633000"/>
              <a:gd name="connsiteY7" fmla="*/ 2483606 h 2718920"/>
              <a:gd name="connsiteX8" fmla="*/ 621233 w 2633000"/>
              <a:gd name="connsiteY8" fmla="*/ 2674474 h 2718920"/>
              <a:gd name="connsiteX9" fmla="*/ 690066 w 2633000"/>
              <a:gd name="connsiteY9" fmla="*/ 2707056 h 2718920"/>
              <a:gd name="connsiteX10" fmla="*/ 841954 w 2633000"/>
              <a:gd name="connsiteY10" fmla="*/ 2715605 h 2718920"/>
              <a:gd name="connsiteX11" fmla="*/ 1653708 w 2633000"/>
              <a:gd name="connsiteY11" fmla="*/ 2606554 h 2718920"/>
              <a:gd name="connsiteX12" fmla="*/ 2095728 w 2633000"/>
              <a:gd name="connsiteY12" fmla="*/ 2451427 h 2718920"/>
              <a:gd name="connsiteX13" fmla="*/ 2272228 w 2633000"/>
              <a:gd name="connsiteY13" fmla="*/ 2351893 h 2718920"/>
              <a:gd name="connsiteX14" fmla="*/ 2471953 w 2633000"/>
              <a:gd name="connsiteY14" fmla="*/ 2203124 h 2718920"/>
              <a:gd name="connsiteX15" fmla="*/ 2622121 w 2633000"/>
              <a:gd name="connsiteY15" fmla="*/ 1964956 h 2718920"/>
              <a:gd name="connsiteX16" fmla="*/ 2532924 w 2633000"/>
              <a:gd name="connsiteY16" fmla="*/ 1558823 h 2718920"/>
              <a:gd name="connsiteX17" fmla="*/ 2117732 w 2633000"/>
              <a:gd name="connsiteY17" fmla="*/ 1340320 h 2718920"/>
              <a:gd name="connsiteX18" fmla="*/ 1749437 w 2633000"/>
              <a:gd name="connsiteY18" fmla="*/ 1288933 h 2718920"/>
              <a:gd name="connsiteX19" fmla="*/ 2121133 w 2633000"/>
              <a:gd name="connsiteY19" fmla="*/ 834076 h 2718920"/>
              <a:gd name="connsiteX20" fmla="*/ 2101602 w 2633000"/>
              <a:gd name="connsiteY20" fmla="*/ 385415 h 2718920"/>
              <a:gd name="connsiteX21" fmla="*/ 2051775 w 2633000"/>
              <a:gd name="connsiteY21" fmla="*/ 303651 h 2718920"/>
              <a:gd name="connsiteX22" fmla="*/ 1987256 w 2633000"/>
              <a:gd name="connsiteY22" fmla="*/ 223190 h 2718920"/>
              <a:gd name="connsiteX23" fmla="*/ 1763054 w 2633000"/>
              <a:gd name="connsiteY23" fmla="*/ 78440 h 2718920"/>
              <a:gd name="connsiteX24" fmla="*/ 1425432 w 2633000"/>
              <a:gd name="connsiteY24" fmla="*/ 6206 h 2718920"/>
              <a:gd name="connsiteX25" fmla="*/ 1093040 w 2633000"/>
              <a:gd name="connsiteY25" fmla="*/ 11072 h 2718920"/>
              <a:gd name="connsiteX26" fmla="*/ 256984 w 2633000"/>
              <a:gd name="connsiteY26" fmla="*/ 158147 h 2718920"/>
              <a:gd name="connsiteX27" fmla="*/ 66116 w 2633000"/>
              <a:gd name="connsiteY27" fmla="*/ 289188 h 2718920"/>
              <a:gd name="connsiteX28" fmla="*/ 25039 w 2633000"/>
              <a:gd name="connsiteY28" fmla="*/ 510030 h 2718920"/>
              <a:gd name="connsiteX29" fmla="*/ 156106 w 2633000"/>
              <a:gd name="connsiteY29" fmla="*/ 700898 h 2718920"/>
              <a:gd name="connsiteX30" fmla="*/ 376935 w 2633000"/>
              <a:gd name="connsiteY30" fmla="*/ 741975 h 2718920"/>
              <a:gd name="connsiteX31" fmla="*/ 1100513 w 2633000"/>
              <a:gd name="connsiteY31" fmla="*/ 603314 h 2718920"/>
              <a:gd name="connsiteX32" fmla="*/ 1475690 w 2633000"/>
              <a:gd name="connsiteY32" fmla="*/ 610263 h 2718920"/>
              <a:gd name="connsiteX33" fmla="*/ 1544362 w 2633000"/>
              <a:gd name="connsiteY33" fmla="*/ 631178 h 2718920"/>
              <a:gd name="connsiteX34" fmla="*/ 1557467 w 2633000"/>
              <a:gd name="connsiteY34" fmla="*/ 638449 h 2718920"/>
              <a:gd name="connsiteX35" fmla="*/ 1549402 w 2633000"/>
              <a:gd name="connsiteY35" fmla="*/ 661125 h 2718920"/>
              <a:gd name="connsiteX36" fmla="*/ 1516699 w 2633000"/>
              <a:gd name="connsiteY36" fmla="*/ 710670 h 2718920"/>
              <a:gd name="connsiteX37" fmla="*/ 1425903 w 2633000"/>
              <a:gd name="connsiteY37" fmla="*/ 790862 h 2718920"/>
              <a:gd name="connsiteX38" fmla="*/ 1096481 w 2633000"/>
              <a:gd name="connsiteY38" fmla="*/ 946446 h 2718920"/>
              <a:gd name="connsiteX39" fmla="*/ 611998 w 2633000"/>
              <a:gd name="connsiteY39" fmla="*/ 1112528 h 2718920"/>
              <a:gd name="connsiteX40" fmla="*/ 392621 w 2633000"/>
              <a:gd name="connsiteY40" fmla="*/ 1216161 h 2718920"/>
              <a:gd name="connsiteX41" fmla="*/ 148391 w 2633000"/>
              <a:gd name="connsiteY41" fmla="*/ 1391572 h 2718920"/>
              <a:gd name="connsiteX42" fmla="*/ 23385 w 2633000"/>
              <a:gd name="connsiteY42" fmla="*/ 1579147 h 2718920"/>
              <a:gd name="connsiteX43" fmla="*/ 45443 w 2633000"/>
              <a:gd name="connsiteY43" fmla="*/ 1874737 h 2718920"/>
              <a:gd name="connsiteX44" fmla="*/ 433443 w 2633000"/>
              <a:gd name="connsiteY44" fmla="*/ 2097528 h 27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633000" h="2718920">
                <a:moveTo>
                  <a:pt x="433335" y="2097595"/>
                </a:moveTo>
                <a:cubicBezTo>
                  <a:pt x="621125" y="2102972"/>
                  <a:pt x="807383" y="2044448"/>
                  <a:pt x="984581" y="1989956"/>
                </a:cubicBezTo>
                <a:cubicBezTo>
                  <a:pt x="1151940" y="1938489"/>
                  <a:pt x="1318855" y="1896270"/>
                  <a:pt x="1493002" y="1879656"/>
                </a:cubicBezTo>
                <a:cubicBezTo>
                  <a:pt x="1619244" y="1873557"/>
                  <a:pt x="1745781" y="1879354"/>
                  <a:pt x="1870934" y="1896969"/>
                </a:cubicBezTo>
                <a:cubicBezTo>
                  <a:pt x="1813069" y="1926928"/>
                  <a:pt x="1753537" y="1953533"/>
                  <a:pt x="1692621" y="1976649"/>
                </a:cubicBezTo>
                <a:cubicBezTo>
                  <a:pt x="1379785" y="2079154"/>
                  <a:pt x="1048669" y="2107300"/>
                  <a:pt x="722151" y="2131683"/>
                </a:cubicBezTo>
                <a:cubicBezTo>
                  <a:pt x="650709" y="2137059"/>
                  <a:pt x="567884" y="2205611"/>
                  <a:pt x="531283" y="2262763"/>
                </a:cubicBezTo>
                <a:cubicBezTo>
                  <a:pt x="492652" y="2323062"/>
                  <a:pt x="472315" y="2412971"/>
                  <a:pt x="490179" y="2483606"/>
                </a:cubicBezTo>
                <a:cubicBezTo>
                  <a:pt x="509346" y="2559469"/>
                  <a:pt x="551606" y="2634015"/>
                  <a:pt x="621233" y="2674474"/>
                </a:cubicBezTo>
                <a:lnTo>
                  <a:pt x="690066" y="2707056"/>
                </a:lnTo>
                <a:cubicBezTo>
                  <a:pt x="739100" y="2723022"/>
                  <a:pt x="791441" y="2725968"/>
                  <a:pt x="841954" y="2715605"/>
                </a:cubicBezTo>
                <a:cubicBezTo>
                  <a:pt x="1114102" y="2695268"/>
                  <a:pt x="1388146" y="2672686"/>
                  <a:pt x="1653708" y="2606554"/>
                </a:cubicBezTo>
                <a:cubicBezTo>
                  <a:pt x="1804735" y="2568918"/>
                  <a:pt x="1955185" y="2518594"/>
                  <a:pt x="2095728" y="2451427"/>
                </a:cubicBezTo>
                <a:cubicBezTo>
                  <a:pt x="2156793" y="2422364"/>
                  <a:pt x="2215760" y="2389107"/>
                  <a:pt x="2272228" y="2351893"/>
                </a:cubicBezTo>
                <a:cubicBezTo>
                  <a:pt x="2340107" y="2307013"/>
                  <a:pt x="2413363" y="2260653"/>
                  <a:pt x="2471953" y="2203124"/>
                </a:cubicBezTo>
                <a:cubicBezTo>
                  <a:pt x="2538731" y="2137610"/>
                  <a:pt x="2598303" y="2056895"/>
                  <a:pt x="2622121" y="1964956"/>
                </a:cubicBezTo>
                <a:cubicBezTo>
                  <a:pt x="2660510" y="1816818"/>
                  <a:pt x="2625455" y="1678734"/>
                  <a:pt x="2532924" y="1558823"/>
                </a:cubicBezTo>
                <a:cubicBezTo>
                  <a:pt x="2434869" y="1431748"/>
                  <a:pt x="2268921" y="1373130"/>
                  <a:pt x="2117732" y="1340320"/>
                </a:cubicBezTo>
                <a:cubicBezTo>
                  <a:pt x="1996423" y="1314001"/>
                  <a:pt x="1873313" y="1296823"/>
                  <a:pt x="1749437" y="1288933"/>
                </a:cubicBezTo>
                <a:cubicBezTo>
                  <a:pt x="1914767" y="1176348"/>
                  <a:pt x="2053684" y="1026745"/>
                  <a:pt x="2121133" y="834076"/>
                </a:cubicBezTo>
                <a:cubicBezTo>
                  <a:pt x="2173151" y="685427"/>
                  <a:pt x="2163325" y="528956"/>
                  <a:pt x="2101602" y="385415"/>
                </a:cubicBezTo>
                <a:cubicBezTo>
                  <a:pt x="2088793" y="355629"/>
                  <a:pt x="2070176" y="330305"/>
                  <a:pt x="2051775" y="303651"/>
                </a:cubicBezTo>
                <a:cubicBezTo>
                  <a:pt x="2031613" y="274496"/>
                  <a:pt x="2013050" y="247358"/>
                  <a:pt x="1987256" y="223190"/>
                </a:cubicBezTo>
                <a:cubicBezTo>
                  <a:pt x="1916165" y="156548"/>
                  <a:pt x="1851404" y="117985"/>
                  <a:pt x="1763054" y="78440"/>
                </a:cubicBezTo>
                <a:cubicBezTo>
                  <a:pt x="1658721" y="31744"/>
                  <a:pt x="1538851" y="13249"/>
                  <a:pt x="1425432" y="6206"/>
                </a:cubicBezTo>
                <a:cubicBezTo>
                  <a:pt x="1315078" y="-649"/>
                  <a:pt x="1203246" y="3612"/>
                  <a:pt x="1093040" y="11072"/>
                </a:cubicBezTo>
                <a:cubicBezTo>
                  <a:pt x="808485" y="30306"/>
                  <a:pt x="529912" y="73816"/>
                  <a:pt x="256984" y="158147"/>
                </a:cubicBezTo>
                <a:cubicBezTo>
                  <a:pt x="178580" y="182342"/>
                  <a:pt x="111816" y="217787"/>
                  <a:pt x="66116" y="289188"/>
                </a:cubicBezTo>
                <a:cubicBezTo>
                  <a:pt x="27498" y="349499"/>
                  <a:pt x="7188" y="439409"/>
                  <a:pt x="25039" y="510030"/>
                </a:cubicBezTo>
                <a:cubicBezTo>
                  <a:pt x="44206" y="585894"/>
                  <a:pt x="86439" y="660467"/>
                  <a:pt x="156106" y="700898"/>
                </a:cubicBezTo>
                <a:cubicBezTo>
                  <a:pt x="219455" y="737714"/>
                  <a:pt x="303961" y="764503"/>
                  <a:pt x="376935" y="741975"/>
                </a:cubicBezTo>
                <a:cubicBezTo>
                  <a:pt x="612307" y="669365"/>
                  <a:pt x="854965" y="622857"/>
                  <a:pt x="1100513" y="603314"/>
                </a:cubicBezTo>
                <a:cubicBezTo>
                  <a:pt x="1225128" y="595437"/>
                  <a:pt x="1352338" y="592345"/>
                  <a:pt x="1475690" y="610263"/>
                </a:cubicBezTo>
                <a:cubicBezTo>
                  <a:pt x="1498957" y="615949"/>
                  <a:pt x="1521874" y="622925"/>
                  <a:pt x="1544362" y="631178"/>
                </a:cubicBezTo>
                <a:cubicBezTo>
                  <a:pt x="1548690" y="633691"/>
                  <a:pt x="1553246" y="635788"/>
                  <a:pt x="1557467" y="638449"/>
                </a:cubicBezTo>
                <a:cubicBezTo>
                  <a:pt x="1555048" y="646084"/>
                  <a:pt x="1552198" y="653625"/>
                  <a:pt x="1549402" y="661125"/>
                </a:cubicBezTo>
                <a:cubicBezTo>
                  <a:pt x="1539335" y="678182"/>
                  <a:pt x="1528420" y="694715"/>
                  <a:pt x="1516699" y="710670"/>
                </a:cubicBezTo>
                <a:cubicBezTo>
                  <a:pt x="1488553" y="739717"/>
                  <a:pt x="1458202" y="766533"/>
                  <a:pt x="1425903" y="790862"/>
                </a:cubicBezTo>
                <a:cubicBezTo>
                  <a:pt x="1322915" y="856133"/>
                  <a:pt x="1210948" y="904670"/>
                  <a:pt x="1096481" y="946446"/>
                </a:cubicBezTo>
                <a:cubicBezTo>
                  <a:pt x="934874" y="1001556"/>
                  <a:pt x="771037" y="1050093"/>
                  <a:pt x="611998" y="1112528"/>
                </a:cubicBezTo>
                <a:cubicBezTo>
                  <a:pt x="536726" y="1142099"/>
                  <a:pt x="462705" y="1175555"/>
                  <a:pt x="392621" y="1216161"/>
                </a:cubicBezTo>
                <a:cubicBezTo>
                  <a:pt x="307160" y="1265693"/>
                  <a:pt x="219415" y="1322187"/>
                  <a:pt x="148391" y="1391572"/>
                </a:cubicBezTo>
                <a:cubicBezTo>
                  <a:pt x="94746" y="1443993"/>
                  <a:pt x="46330" y="1506496"/>
                  <a:pt x="23385" y="1579147"/>
                </a:cubicBezTo>
                <a:cubicBezTo>
                  <a:pt x="-8188" y="1679124"/>
                  <a:pt x="159" y="1780486"/>
                  <a:pt x="45443" y="1874737"/>
                </a:cubicBezTo>
                <a:cubicBezTo>
                  <a:pt x="113994" y="2017216"/>
                  <a:pt x="281850" y="2093200"/>
                  <a:pt x="433443" y="2097528"/>
                </a:cubicBezTo>
              </a:path>
            </a:pathLst>
          </a:custGeom>
          <a:solidFill>
            <a:srgbClr val="DCC134"/>
          </a:solidFill>
          <a:ln w="1344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xmlns="" id="{A4A64EDD-C280-4AF3-9C2A-80FE847B4A2D}"/>
              </a:ext>
            </a:extLst>
          </p:cNvPr>
          <p:cNvSpPr/>
          <p:nvPr userDrawn="1"/>
        </p:nvSpPr>
        <p:spPr>
          <a:xfrm>
            <a:off x="4922278" y="228600"/>
            <a:ext cx="3232113" cy="2543310"/>
          </a:xfrm>
          <a:custGeom>
            <a:avLst/>
            <a:gdLst>
              <a:gd name="connsiteX0" fmla="*/ 2785607 w 3232113"/>
              <a:gd name="connsiteY0" fmla="*/ 2753 h 2543310"/>
              <a:gd name="connsiteX1" fmla="*/ 1585061 w 3232113"/>
              <a:gd name="connsiteY1" fmla="*/ 2753 h 2543310"/>
              <a:gd name="connsiteX2" fmla="*/ 1634135 w 3232113"/>
              <a:gd name="connsiteY2" fmla="*/ 397165 h 2543310"/>
              <a:gd name="connsiteX3" fmla="*/ 1176012 w 3232113"/>
              <a:gd name="connsiteY3" fmla="*/ 317121 h 2543310"/>
              <a:gd name="connsiteX4" fmla="*/ 1108495 w 3232113"/>
              <a:gd name="connsiteY4" fmla="*/ 680819 h 2543310"/>
              <a:gd name="connsiteX5" fmla="*/ 187060 w 3232113"/>
              <a:gd name="connsiteY5" fmla="*/ 516282 h 2543310"/>
              <a:gd name="connsiteX6" fmla="*/ 381221 w 3232113"/>
              <a:gd name="connsiteY6" fmla="*/ 1912670 h 2543310"/>
              <a:gd name="connsiteX7" fmla="*/ 1681946 w 3232113"/>
              <a:gd name="connsiteY7" fmla="*/ 2456214 h 2543310"/>
              <a:gd name="connsiteX8" fmla="*/ 3069100 w 3232113"/>
              <a:gd name="connsiteY8" fmla="*/ 1387299 h 2543310"/>
              <a:gd name="connsiteX9" fmla="*/ 2908005 w 3232113"/>
              <a:gd name="connsiteY9" fmla="*/ 145971 h 2543310"/>
              <a:gd name="connsiteX10" fmla="*/ 2785607 w 3232113"/>
              <a:gd name="connsiteY10" fmla="*/ 2753 h 2543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32113" h="2543310">
                <a:moveTo>
                  <a:pt x="2785607" y="2753"/>
                </a:moveTo>
                <a:lnTo>
                  <a:pt x="1585061" y="2753"/>
                </a:lnTo>
                <a:cubicBezTo>
                  <a:pt x="1573259" y="120876"/>
                  <a:pt x="1590088" y="255989"/>
                  <a:pt x="1634135" y="397165"/>
                </a:cubicBezTo>
                <a:cubicBezTo>
                  <a:pt x="1450284" y="275883"/>
                  <a:pt x="1277763" y="238731"/>
                  <a:pt x="1176012" y="317121"/>
                </a:cubicBezTo>
                <a:cubicBezTo>
                  <a:pt x="1090954" y="382648"/>
                  <a:pt x="1071464" y="516672"/>
                  <a:pt x="1108495" y="680819"/>
                </a:cubicBezTo>
                <a:cubicBezTo>
                  <a:pt x="768817" y="425042"/>
                  <a:pt x="406544" y="347149"/>
                  <a:pt x="187060" y="516282"/>
                </a:cubicBezTo>
                <a:cubicBezTo>
                  <a:pt x="-118544" y="751803"/>
                  <a:pt x="-31646" y="1377017"/>
                  <a:pt x="381221" y="1912670"/>
                </a:cubicBezTo>
                <a:cubicBezTo>
                  <a:pt x="794087" y="2448324"/>
                  <a:pt x="1376342" y="2691708"/>
                  <a:pt x="1681946" y="2456214"/>
                </a:cubicBezTo>
                <a:lnTo>
                  <a:pt x="3069100" y="1387299"/>
                </a:lnTo>
                <a:cubicBezTo>
                  <a:pt x="3344756" y="1174925"/>
                  <a:pt x="3272630" y="619123"/>
                  <a:pt x="2908005" y="145971"/>
                </a:cubicBezTo>
                <a:cubicBezTo>
                  <a:pt x="2869670" y="96185"/>
                  <a:pt x="2828808" y="48387"/>
                  <a:pt x="2785607" y="2753"/>
                </a:cubicBezTo>
                <a:close/>
              </a:path>
            </a:pathLst>
          </a:custGeom>
          <a:solidFill>
            <a:srgbClr val="ADCAAB"/>
          </a:solidFill>
          <a:ln w="1344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xmlns="" id="{C2EFD2AC-359A-4C5B-BD5A-26ADA0A6D4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5961" y="5799709"/>
            <a:ext cx="3553460" cy="829691"/>
          </a:xfrm>
          <a:prstGeom prst="rect">
            <a:avLst/>
          </a:prstGeom>
        </p:spPr>
      </p:pic>
      <p:grpSp>
        <p:nvGrpSpPr>
          <p:cNvPr id="33" name="Groep 32">
            <a:extLst>
              <a:ext uri="{FF2B5EF4-FFF2-40B4-BE49-F238E27FC236}">
                <a16:creationId xmlns:a16="http://schemas.microsoft.com/office/drawing/2014/main" xmlns="" id="{78F19F0B-531A-486A-97EA-C86874ADDD79}"/>
              </a:ext>
            </a:extLst>
          </p:cNvPr>
          <p:cNvGrpSpPr/>
          <p:nvPr userDrawn="1"/>
        </p:nvGrpSpPr>
        <p:grpSpPr>
          <a:xfrm>
            <a:off x="9437985" y="6106762"/>
            <a:ext cx="2374919" cy="351265"/>
            <a:chOff x="491471" y="483522"/>
            <a:chExt cx="2373650" cy="351078"/>
          </a:xfrm>
        </p:grpSpPr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xmlns="" id="{2678FA76-C97D-4D9D-99F7-BBDAD4895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491471" y="515425"/>
              <a:ext cx="695344" cy="280864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xmlns="" id="{E70D90AD-8F9D-495A-8FED-7EF87A500E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1380580" y="483522"/>
              <a:ext cx="661691" cy="316577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xmlns="" id="{0CEF885E-3B2F-4ED7-95AF-8F5BEA2795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1" y="541077"/>
              <a:ext cx="731520" cy="293523"/>
            </a:xfrm>
            <a:prstGeom prst="rect">
              <a:avLst/>
            </a:prstGeom>
          </p:spPr>
        </p:pic>
      </p:grpSp>
      <p:grpSp>
        <p:nvGrpSpPr>
          <p:cNvPr id="37" name="Groep 36">
            <a:extLst>
              <a:ext uri="{FF2B5EF4-FFF2-40B4-BE49-F238E27FC236}">
                <a16:creationId xmlns:a16="http://schemas.microsoft.com/office/drawing/2014/main" xmlns="" id="{667BEF56-E00F-4418-8BB5-6558E936B6CC}"/>
              </a:ext>
            </a:extLst>
          </p:cNvPr>
          <p:cNvGrpSpPr/>
          <p:nvPr userDrawn="1"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38" name="Vrije vorm: vorm 37">
              <a:extLst>
                <a:ext uri="{FF2B5EF4-FFF2-40B4-BE49-F238E27FC236}">
                  <a16:creationId xmlns:a16="http://schemas.microsoft.com/office/drawing/2014/main" xmlns="" id="{ECDA1E25-E7C6-4574-9656-E713F9C0B91A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nl-NL" kern="0">
                <a:solidFill>
                  <a:prstClr val="black"/>
                </a:solidFill>
                <a:latin typeface="Tahoma" panose="020B0604030504040204" pitchFamily="34" charset="0"/>
              </a:endParaRPr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xmlns="" id="{BD40754D-D8B6-4269-8B5D-D5C0CECD2F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  <p:sp>
        <p:nvSpPr>
          <p:cNvPr id="40" name="Vrije vorm: vorm 39">
            <a:extLst>
              <a:ext uri="{FF2B5EF4-FFF2-40B4-BE49-F238E27FC236}">
                <a16:creationId xmlns:a16="http://schemas.microsoft.com/office/drawing/2014/main" xmlns="" id="{B609290D-16DB-4D86-8A53-8A8156C09CB8}"/>
              </a:ext>
            </a:extLst>
          </p:cNvPr>
          <p:cNvSpPr/>
          <p:nvPr userDrawn="1"/>
        </p:nvSpPr>
        <p:spPr>
          <a:xfrm>
            <a:off x="4287175" y="4087778"/>
            <a:ext cx="3979504" cy="2541876"/>
          </a:xfrm>
          <a:custGeom>
            <a:avLst/>
            <a:gdLst>
              <a:gd name="connsiteX0" fmla="*/ 1062921 w 3979504"/>
              <a:gd name="connsiteY0" fmla="*/ 2544119 h 2541876"/>
              <a:gd name="connsiteX1" fmla="*/ 1901880 w 3979504"/>
              <a:gd name="connsiteY1" fmla="*/ 1457528 h 2541876"/>
              <a:gd name="connsiteX2" fmla="*/ 3983323 w 3979504"/>
              <a:gd name="connsiteY2" fmla="*/ 898756 h 2541876"/>
              <a:gd name="connsiteX3" fmla="*/ 3956629 w 3979504"/>
              <a:gd name="connsiteY3" fmla="*/ 6111 h 2541876"/>
              <a:gd name="connsiteX4" fmla="*/ 1342462 w 3979504"/>
              <a:gd name="connsiteY4" fmla="*/ 744623 h 2541876"/>
              <a:gd name="connsiteX5" fmla="*/ 3819 w 3979504"/>
              <a:gd name="connsiteY5" fmla="*/ 2544119 h 254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79504" h="2541876">
                <a:moveTo>
                  <a:pt x="1062921" y="2544119"/>
                </a:moveTo>
                <a:cubicBezTo>
                  <a:pt x="1221799" y="2174722"/>
                  <a:pt x="1481097" y="1763173"/>
                  <a:pt x="1901880" y="1457528"/>
                </a:cubicBezTo>
                <a:cubicBezTo>
                  <a:pt x="2878708" y="747822"/>
                  <a:pt x="3983323" y="898756"/>
                  <a:pt x="3983323" y="898756"/>
                </a:cubicBezTo>
                <a:lnTo>
                  <a:pt x="3956629" y="6111"/>
                </a:lnTo>
                <a:cubicBezTo>
                  <a:pt x="3956629" y="6111"/>
                  <a:pt x="2556033" y="-95654"/>
                  <a:pt x="1342462" y="744623"/>
                </a:cubicBezTo>
                <a:cubicBezTo>
                  <a:pt x="671212" y="1209387"/>
                  <a:pt x="248022" y="1963221"/>
                  <a:pt x="3819" y="2544119"/>
                </a:cubicBezTo>
                <a:close/>
              </a:path>
            </a:pathLst>
          </a:custGeom>
          <a:solidFill>
            <a:srgbClr val="D8AF6D"/>
          </a:solidFill>
          <a:ln w="1343" cap="flat">
            <a:noFill/>
            <a:prstDash val="solid"/>
            <a:miter/>
          </a:ln>
        </p:spPr>
        <p:txBody>
          <a:bodyPr rtlCol="0" anchor="ctr"/>
          <a:lstStyle/>
          <a:p>
            <a:endParaRPr lang="nl-NL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sp>
        <p:nvSpPr>
          <p:cNvPr id="41" name="Vrije vorm: vorm 40">
            <a:extLst>
              <a:ext uri="{FF2B5EF4-FFF2-40B4-BE49-F238E27FC236}">
                <a16:creationId xmlns:a16="http://schemas.microsoft.com/office/drawing/2014/main" xmlns="" id="{E1C75D71-4E48-483E-BB82-78641E109A9B}"/>
              </a:ext>
            </a:extLst>
          </p:cNvPr>
          <p:cNvSpPr/>
          <p:nvPr userDrawn="1"/>
        </p:nvSpPr>
        <p:spPr>
          <a:xfrm>
            <a:off x="1804349" y="228600"/>
            <a:ext cx="2212478" cy="3192858"/>
          </a:xfrm>
          <a:custGeom>
            <a:avLst/>
            <a:gdLst>
              <a:gd name="connsiteX0" fmla="*/ 899657 w 2212478"/>
              <a:gd name="connsiteY0" fmla="*/ 2242 h 3192858"/>
              <a:gd name="connsiteX1" fmla="*/ 852773 w 2212478"/>
              <a:gd name="connsiteY1" fmla="*/ 8062 h 3192858"/>
              <a:gd name="connsiteX2" fmla="*/ 852773 w 2212478"/>
              <a:gd name="connsiteY2" fmla="*/ 8156 h 3192858"/>
              <a:gd name="connsiteX3" fmla="*/ 11341 w 2212478"/>
              <a:gd name="connsiteY3" fmla="*/ 1092031 h 3192858"/>
              <a:gd name="connsiteX4" fmla="*/ 534346 w 2212478"/>
              <a:gd name="connsiteY4" fmla="*/ 1838110 h 3192858"/>
              <a:gd name="connsiteX5" fmla="*/ 389165 w 2212478"/>
              <a:gd name="connsiteY5" fmla="*/ 2434734 h 3192858"/>
              <a:gd name="connsiteX6" fmla="*/ 1356665 w 2212478"/>
              <a:gd name="connsiteY6" fmla="*/ 3188394 h 3192858"/>
              <a:gd name="connsiteX7" fmla="*/ 1417702 w 2212478"/>
              <a:gd name="connsiteY7" fmla="*/ 3178340 h 3192858"/>
              <a:gd name="connsiteX8" fmla="*/ 1417796 w 2212478"/>
              <a:gd name="connsiteY8" fmla="*/ 3179053 h 3192858"/>
              <a:gd name="connsiteX9" fmla="*/ 2216297 w 2212478"/>
              <a:gd name="connsiteY9" fmla="*/ 3079842 h 3192858"/>
              <a:gd name="connsiteX10" fmla="*/ 1833902 w 2212478"/>
              <a:gd name="connsiteY10" fmla="*/ 2242 h 319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12478" h="3192858">
                <a:moveTo>
                  <a:pt x="899657" y="2242"/>
                </a:moveTo>
                <a:lnTo>
                  <a:pt x="852773" y="8062"/>
                </a:lnTo>
                <a:lnTo>
                  <a:pt x="852773" y="8156"/>
                </a:lnTo>
                <a:cubicBezTo>
                  <a:pt x="321838" y="75901"/>
                  <a:pt x="-54737" y="560437"/>
                  <a:pt x="11341" y="1092031"/>
                </a:cubicBezTo>
                <a:cubicBezTo>
                  <a:pt x="52633" y="1424303"/>
                  <a:pt x="257077" y="1696424"/>
                  <a:pt x="534346" y="1838110"/>
                </a:cubicBezTo>
                <a:cubicBezTo>
                  <a:pt x="418871" y="2006612"/>
                  <a:pt x="362000" y="2216164"/>
                  <a:pt x="389165" y="2434734"/>
                </a:cubicBezTo>
                <a:cubicBezTo>
                  <a:pt x="448227" y="2910009"/>
                  <a:pt x="881377" y="3247442"/>
                  <a:pt x="1356665" y="3188394"/>
                </a:cubicBezTo>
                <a:cubicBezTo>
                  <a:pt x="1377324" y="3185827"/>
                  <a:pt x="1397607" y="3182305"/>
                  <a:pt x="1417702" y="3178340"/>
                </a:cubicBezTo>
                <a:lnTo>
                  <a:pt x="1417796" y="3179053"/>
                </a:lnTo>
                <a:lnTo>
                  <a:pt x="2216297" y="3079842"/>
                </a:lnTo>
                <a:lnTo>
                  <a:pt x="1833902" y="2242"/>
                </a:lnTo>
                <a:close/>
              </a:path>
            </a:pathLst>
          </a:custGeom>
          <a:solidFill>
            <a:srgbClr val="9ABDD0"/>
          </a:solidFill>
          <a:ln w="1343" cap="flat">
            <a:noFill/>
            <a:prstDash val="solid"/>
            <a:miter/>
          </a:ln>
        </p:spPr>
        <p:txBody>
          <a:bodyPr rtlCol="0" anchor="ctr"/>
          <a:lstStyle/>
          <a:p>
            <a:endParaRPr lang="nl-NL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  <p:sp>
        <p:nvSpPr>
          <p:cNvPr id="42" name="Vrije vorm: vorm 41">
            <a:extLst>
              <a:ext uri="{FF2B5EF4-FFF2-40B4-BE49-F238E27FC236}">
                <a16:creationId xmlns:a16="http://schemas.microsoft.com/office/drawing/2014/main" xmlns="" id="{87737CAA-9F65-4F17-A7DE-E78FD252CCC3}"/>
              </a:ext>
            </a:extLst>
          </p:cNvPr>
          <p:cNvSpPr/>
          <p:nvPr userDrawn="1"/>
        </p:nvSpPr>
        <p:spPr>
          <a:xfrm>
            <a:off x="228970" y="2046070"/>
            <a:ext cx="3298089" cy="3228141"/>
          </a:xfrm>
          <a:custGeom>
            <a:avLst/>
            <a:gdLst>
              <a:gd name="connsiteX0" fmla="*/ 2464995 w 3298089"/>
              <a:gd name="connsiteY0" fmla="*/ 89083 h 3228141"/>
              <a:gd name="connsiteX1" fmla="*/ 1471675 w 3298089"/>
              <a:gd name="connsiteY1" fmla="*/ 280785 h 3228141"/>
              <a:gd name="connsiteX2" fmla="*/ 1068714 w 3298089"/>
              <a:gd name="connsiteY2" fmla="*/ 33113 h 3228141"/>
              <a:gd name="connsiteX3" fmla="*/ 21749 w 3298089"/>
              <a:gd name="connsiteY3" fmla="*/ 627224 h 3228141"/>
              <a:gd name="connsiteX4" fmla="*/ 3859 w 3298089"/>
              <a:gd name="connsiteY4" fmla="*/ 706434 h 3228141"/>
              <a:gd name="connsiteX5" fmla="*/ 3859 w 3298089"/>
              <a:gd name="connsiteY5" fmla="*/ 1001244 h 3228141"/>
              <a:gd name="connsiteX6" fmla="*/ 184391 w 3298089"/>
              <a:gd name="connsiteY6" fmla="*/ 1393492 h 3228141"/>
              <a:gd name="connsiteX7" fmla="*/ 3819 w 3298089"/>
              <a:gd name="connsiteY7" fmla="*/ 1577639 h 3228141"/>
              <a:gd name="connsiteX8" fmla="*/ 3819 w 3298089"/>
              <a:gd name="connsiteY8" fmla="*/ 2822636 h 3228141"/>
              <a:gd name="connsiteX9" fmla="*/ 550387 w 3298089"/>
              <a:gd name="connsiteY9" fmla="*/ 3192988 h 3228141"/>
              <a:gd name="connsiteX10" fmla="*/ 1817173 w 3298089"/>
              <a:gd name="connsiteY10" fmla="*/ 2474262 h 3228141"/>
              <a:gd name="connsiteX11" fmla="*/ 1850776 w 3298089"/>
              <a:gd name="connsiteY11" fmla="*/ 2284442 h 3228141"/>
              <a:gd name="connsiteX12" fmla="*/ 1858424 w 3298089"/>
              <a:gd name="connsiteY12" fmla="*/ 2286768 h 3228141"/>
              <a:gd name="connsiteX13" fmla="*/ 3260538 w 3298089"/>
              <a:gd name="connsiteY13" fmla="*/ 1491211 h 3228141"/>
              <a:gd name="connsiteX14" fmla="*/ 2464995 w 3298089"/>
              <a:gd name="connsiteY14" fmla="*/ 89083 h 322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98089" h="3228141">
                <a:moveTo>
                  <a:pt x="2464995" y="89083"/>
                </a:moveTo>
                <a:cubicBezTo>
                  <a:pt x="2108542" y="-9308"/>
                  <a:pt x="1745005" y="73155"/>
                  <a:pt x="1471675" y="280785"/>
                </a:cubicBezTo>
                <a:cubicBezTo>
                  <a:pt x="1363605" y="161636"/>
                  <a:pt x="1223828" y="75728"/>
                  <a:pt x="1068714" y="33113"/>
                </a:cubicBezTo>
                <a:cubicBezTo>
                  <a:pt x="615578" y="-91892"/>
                  <a:pt x="146822" y="173993"/>
                  <a:pt x="21749" y="627224"/>
                </a:cubicBezTo>
                <a:cubicBezTo>
                  <a:pt x="14464" y="653596"/>
                  <a:pt x="8496" y="679999"/>
                  <a:pt x="3859" y="706434"/>
                </a:cubicBezTo>
                <a:lnTo>
                  <a:pt x="3859" y="1001244"/>
                </a:lnTo>
                <a:cubicBezTo>
                  <a:pt x="29492" y="1145283"/>
                  <a:pt x="91658" y="1280337"/>
                  <a:pt x="184391" y="1393492"/>
                </a:cubicBezTo>
                <a:cubicBezTo>
                  <a:pt x="116726" y="1447065"/>
                  <a:pt x="56052" y="1508933"/>
                  <a:pt x="3819" y="1577639"/>
                </a:cubicBezTo>
                <a:lnTo>
                  <a:pt x="3819" y="2822636"/>
                </a:lnTo>
                <a:cubicBezTo>
                  <a:pt x="140195" y="3002966"/>
                  <a:pt x="332353" y="3133173"/>
                  <a:pt x="550387" y="3192988"/>
                </a:cubicBezTo>
                <a:cubicBezTo>
                  <a:pt x="1098635" y="3344351"/>
                  <a:pt x="1665863" y="3022591"/>
                  <a:pt x="1817173" y="2474262"/>
                </a:cubicBezTo>
                <a:cubicBezTo>
                  <a:pt x="1834257" y="2412173"/>
                  <a:pt x="1845507" y="2348624"/>
                  <a:pt x="1850776" y="2284442"/>
                </a:cubicBezTo>
                <a:cubicBezTo>
                  <a:pt x="1853343" y="2285182"/>
                  <a:pt x="1855844" y="2286042"/>
                  <a:pt x="1858424" y="2286768"/>
                </a:cubicBezTo>
                <a:cubicBezTo>
                  <a:pt x="2465264" y="2454261"/>
                  <a:pt x="3093045" y="2098077"/>
                  <a:pt x="3260538" y="1491211"/>
                </a:cubicBezTo>
                <a:cubicBezTo>
                  <a:pt x="3428032" y="884344"/>
                  <a:pt x="3071834" y="256577"/>
                  <a:pt x="2464995" y="89083"/>
                </a:cubicBezTo>
                <a:close/>
              </a:path>
            </a:pathLst>
          </a:custGeom>
          <a:solidFill>
            <a:srgbClr val="D37D4E">
              <a:alpha val="80000"/>
            </a:srgbClr>
          </a:solidFill>
          <a:ln w="1343" cap="flat">
            <a:noFill/>
            <a:prstDash val="solid"/>
            <a:miter/>
          </a:ln>
        </p:spPr>
        <p:txBody>
          <a:bodyPr rtlCol="0" anchor="ctr"/>
          <a:lstStyle/>
          <a:p>
            <a:endParaRPr lang="nl-NL">
              <a:solidFill>
                <a:prstClr val="black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127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>
            <a:extLst>
              <a:ext uri="{FF2B5EF4-FFF2-40B4-BE49-F238E27FC236}">
                <a16:creationId xmlns:a16="http://schemas.microsoft.com/office/drawing/2014/main" xmlns="" id="{63798089-36E3-4A09-9B51-2FE0D69D95FC}"/>
              </a:ext>
            </a:extLst>
          </p:cNvPr>
          <p:cNvSpPr/>
          <p:nvPr userDrawn="1"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2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xmlns="" id="{304652A3-1F88-4A5A-B5FF-AFDC735FD164}"/>
              </a:ext>
            </a:extLst>
          </p:cNvPr>
          <p:cNvSpPr/>
          <p:nvPr/>
        </p:nvSpPr>
        <p:spPr>
          <a:xfrm>
            <a:off x="8667657" y="5074167"/>
            <a:ext cx="3295868" cy="1555541"/>
          </a:xfrm>
          <a:custGeom>
            <a:avLst/>
            <a:gdLst>
              <a:gd name="connsiteX0" fmla="*/ 3300268 w 3295868"/>
              <a:gd name="connsiteY0" fmla="*/ 19616 h 1555541"/>
              <a:gd name="connsiteX1" fmla="*/ 2241395 w 3295868"/>
              <a:gd name="connsiteY1" fmla="*/ 505093 h 1555541"/>
              <a:gd name="connsiteX2" fmla="*/ 2014611 w 3295868"/>
              <a:gd name="connsiteY2" fmla="*/ 375034 h 1555541"/>
              <a:gd name="connsiteX3" fmla="*/ 127060 w 3295868"/>
              <a:gd name="connsiteY3" fmla="*/ 985691 h 1555541"/>
              <a:gd name="connsiteX4" fmla="*/ 4502 w 3295868"/>
              <a:gd name="connsiteY4" fmla="*/ 1558295 h 1555541"/>
              <a:gd name="connsiteX5" fmla="*/ 3300336 w 3295868"/>
              <a:gd name="connsiteY5" fmla="*/ 1558295 h 155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95868" h="1555541">
                <a:moveTo>
                  <a:pt x="3300268" y="19616"/>
                </a:moveTo>
                <a:cubicBezTo>
                  <a:pt x="2871044" y="-56852"/>
                  <a:pt x="2439171" y="130521"/>
                  <a:pt x="2241395" y="505093"/>
                </a:cubicBezTo>
                <a:cubicBezTo>
                  <a:pt x="2169550" y="455508"/>
                  <a:pt x="2093687" y="412011"/>
                  <a:pt x="2014611" y="375034"/>
                </a:cubicBezTo>
                <a:cubicBezTo>
                  <a:pt x="1287498" y="35974"/>
                  <a:pt x="442450" y="309413"/>
                  <a:pt x="127060" y="985691"/>
                </a:cubicBezTo>
                <a:cubicBezTo>
                  <a:pt x="40874" y="1170524"/>
                  <a:pt x="3171" y="1366338"/>
                  <a:pt x="4502" y="1558295"/>
                </a:cubicBezTo>
                <a:lnTo>
                  <a:pt x="3300336" y="1558295"/>
                </a:lnTo>
                <a:close/>
              </a:path>
            </a:pathLst>
          </a:custGeom>
          <a:solidFill>
            <a:srgbClr val="EDE4DD"/>
          </a:solidFill>
          <a:ln w="1344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xmlns="" id="{B10AD6E5-F205-4418-B855-709A535E2A10}"/>
              </a:ext>
            </a:extLst>
          </p:cNvPr>
          <p:cNvGrpSpPr/>
          <p:nvPr userDrawn="1"/>
        </p:nvGrpSpPr>
        <p:grpSpPr>
          <a:xfrm>
            <a:off x="9437985" y="6106762"/>
            <a:ext cx="2374919" cy="351265"/>
            <a:chOff x="491471" y="483522"/>
            <a:chExt cx="2373650" cy="351078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xmlns="" id="{556DA323-2E39-443D-B9E2-8B5A2208DF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491471" y="515425"/>
              <a:ext cx="695344" cy="280864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xmlns="" id="{EDC94955-C2ED-400D-98B9-0F55E432A5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380580" y="483522"/>
              <a:ext cx="661691" cy="31657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xmlns="" id="{B6A1F03F-890A-40FA-ABBD-A33866D39C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3601" y="541077"/>
              <a:ext cx="731520" cy="293523"/>
            </a:xfrm>
            <a:prstGeom prst="rect">
              <a:avLst/>
            </a:prstGeom>
          </p:spPr>
        </p:pic>
      </p:grpSp>
      <p:grpSp>
        <p:nvGrpSpPr>
          <p:cNvPr id="9" name="Groep 8">
            <a:extLst>
              <a:ext uri="{FF2B5EF4-FFF2-40B4-BE49-F238E27FC236}">
                <a16:creationId xmlns:a16="http://schemas.microsoft.com/office/drawing/2014/main" xmlns="" id="{437DAEF7-0CA6-43A8-8ADB-714CF205F12A}"/>
              </a:ext>
            </a:extLst>
          </p:cNvPr>
          <p:cNvGrpSpPr/>
          <p:nvPr userDrawn="1"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xmlns="" id="{059E85E2-F0D6-4DAC-A4CC-6AD332FA3269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xmlns="" id="{6E2D5600-1653-43AC-92EA-5D8F8294AC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  <p:pic>
        <p:nvPicPr>
          <p:cNvPr id="26" name="Graphic 25">
            <a:extLst>
              <a:ext uri="{FF2B5EF4-FFF2-40B4-BE49-F238E27FC236}">
                <a16:creationId xmlns:a16="http://schemas.microsoft.com/office/drawing/2014/main" xmlns="" id="{7A14BEDC-D2E3-46D4-B244-FBC04BE0E70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64540" y="6128709"/>
            <a:ext cx="2144395" cy="50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83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Vrije vorm: vorm 34">
            <a:extLst>
              <a:ext uri="{FF2B5EF4-FFF2-40B4-BE49-F238E27FC236}">
                <a16:creationId xmlns:a16="http://schemas.microsoft.com/office/drawing/2014/main" xmlns="" id="{0B72FAE0-B5FE-4887-A982-0C7B247BD8F2}"/>
              </a:ext>
            </a:extLst>
          </p:cNvPr>
          <p:cNvSpPr/>
          <p:nvPr/>
        </p:nvSpPr>
        <p:spPr>
          <a:xfrm>
            <a:off x="228971" y="228600"/>
            <a:ext cx="11734060" cy="6400800"/>
          </a:xfrm>
          <a:custGeom>
            <a:avLst/>
            <a:gdLst>
              <a:gd name="connsiteX0" fmla="*/ 239874 w 12193508"/>
              <a:gd name="connsiteY0" fmla="*/ 237 h 6651424"/>
              <a:gd name="connsiteX1" fmla="*/ 2334 w 12193508"/>
              <a:gd name="connsiteY1" fmla="*/ 237777 h 6651424"/>
              <a:gd name="connsiteX2" fmla="*/ 2334 w 12193508"/>
              <a:gd name="connsiteY2" fmla="*/ 237938 h 6651424"/>
              <a:gd name="connsiteX3" fmla="*/ 2334 w 12193508"/>
              <a:gd name="connsiteY3" fmla="*/ 6651662 h 6651424"/>
              <a:gd name="connsiteX4" fmla="*/ 11958302 w 12193508"/>
              <a:gd name="connsiteY4" fmla="*/ 6651662 h 6651424"/>
              <a:gd name="connsiteX5" fmla="*/ 12195842 w 12193508"/>
              <a:gd name="connsiteY5" fmla="*/ 6414123 h 6651424"/>
              <a:gd name="connsiteX6" fmla="*/ 12195842 w 12193508"/>
              <a:gd name="connsiteY6" fmla="*/ 6413692 h 6651424"/>
              <a:gd name="connsiteX7" fmla="*/ 12195842 w 12193508"/>
              <a:gd name="connsiteY7" fmla="*/ 237 h 665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08" h="6651424">
                <a:moveTo>
                  <a:pt x="239874" y="237"/>
                </a:moveTo>
                <a:cubicBezTo>
                  <a:pt x="108691" y="237"/>
                  <a:pt x="2334" y="106589"/>
                  <a:pt x="2334" y="237777"/>
                </a:cubicBezTo>
                <a:cubicBezTo>
                  <a:pt x="2334" y="237830"/>
                  <a:pt x="2334" y="237884"/>
                  <a:pt x="2334" y="237938"/>
                </a:cubicBezTo>
                <a:lnTo>
                  <a:pt x="2334" y="6651662"/>
                </a:lnTo>
                <a:lnTo>
                  <a:pt x="11958302" y="6651662"/>
                </a:lnTo>
                <a:cubicBezTo>
                  <a:pt x="12089492" y="6651662"/>
                  <a:pt x="12195842" y="6545311"/>
                  <a:pt x="12195842" y="6414123"/>
                </a:cubicBezTo>
                <a:cubicBezTo>
                  <a:pt x="12195842" y="6413977"/>
                  <a:pt x="12195842" y="6413837"/>
                  <a:pt x="12195842" y="6413692"/>
                </a:cubicBezTo>
                <a:lnTo>
                  <a:pt x="12195842" y="237"/>
                </a:lnTo>
                <a:close/>
              </a:path>
            </a:pathLst>
          </a:custGeom>
          <a:solidFill>
            <a:schemeClr val="accent1"/>
          </a:solidFill>
          <a:ln w="538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A445938C-5787-4439-BE25-EB3706038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1025525"/>
            <a:ext cx="5040000" cy="64588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nl-NL"/>
              <a:t>Titel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B5A3870C-EDBB-4FFC-ABEC-CB7A192C7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763" y="2474913"/>
            <a:ext cx="5040000" cy="33305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B104BB08-ED02-4CA2-B7AD-F404C9D30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5296" y="6360368"/>
            <a:ext cx="25808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3E161-FBD0-475F-894A-EE713955E95E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xmlns="" id="{16CCD9E9-1495-4ECB-9874-1037419DD187}"/>
              </a:ext>
            </a:extLst>
          </p:cNvPr>
          <p:cNvGrpSpPr/>
          <p:nvPr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xmlns="" id="{CDD1889A-E666-4474-992E-7AA438658F61}"/>
                </a:ext>
              </a:extLst>
            </p:cNvPr>
            <p:cNvSpPr/>
            <p:nvPr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xmlns="" id="{53C707A3-6758-4BCB-97BB-73AAD404A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  <p:grpSp>
        <p:nvGrpSpPr>
          <p:cNvPr id="9" name="Groep 8">
            <a:extLst>
              <a:ext uri="{FF2B5EF4-FFF2-40B4-BE49-F238E27FC236}">
                <a16:creationId xmlns:a16="http://schemas.microsoft.com/office/drawing/2014/main" xmlns="" id="{28CBD80F-3F95-44D7-BBFB-13628E11CCAC}"/>
              </a:ext>
            </a:extLst>
          </p:cNvPr>
          <p:cNvGrpSpPr/>
          <p:nvPr/>
        </p:nvGrpSpPr>
        <p:grpSpPr>
          <a:xfrm>
            <a:off x="9862067" y="0"/>
            <a:ext cx="2329933" cy="1671256"/>
            <a:chOff x="9862067" y="0"/>
            <a:chExt cx="2329933" cy="1671256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xmlns="" id="{0C52A853-CB41-44BF-8CAE-0FE54DFAF7D1}"/>
                </a:ext>
              </a:extLst>
            </p:cNvPr>
            <p:cNvSpPr/>
            <p:nvPr userDrawn="1"/>
          </p:nvSpPr>
          <p:spPr>
            <a:xfrm>
              <a:off x="9862067" y="0"/>
              <a:ext cx="2329933" cy="1671256"/>
            </a:xfrm>
            <a:custGeom>
              <a:avLst/>
              <a:gdLst>
                <a:gd name="connsiteX0" fmla="*/ 480 w 2329933"/>
                <a:gd name="connsiteY0" fmla="*/ -1153 h 1671256"/>
                <a:gd name="connsiteX1" fmla="*/ 36618 w 2329933"/>
                <a:gd name="connsiteY1" fmla="*/ 56433 h 1671256"/>
                <a:gd name="connsiteX2" fmla="*/ 1047409 w 2329933"/>
                <a:gd name="connsiteY2" fmla="*/ 1457212 h 1671256"/>
                <a:gd name="connsiteX3" fmla="*/ 1887641 w 2329933"/>
                <a:gd name="connsiteY3" fmla="*/ 1446043 h 1671256"/>
                <a:gd name="connsiteX4" fmla="*/ 2330413 w 2329933"/>
                <a:gd name="connsiteY4" fmla="*/ 796805 h 1671256"/>
                <a:gd name="connsiteX5" fmla="*/ 2330413 w 2329933"/>
                <a:gd name="connsiteY5" fmla="*/ -1153 h 167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9933" h="1671256">
                  <a:moveTo>
                    <a:pt x="480" y="-1153"/>
                  </a:moveTo>
                  <a:cubicBezTo>
                    <a:pt x="11258" y="18811"/>
                    <a:pt x="23329" y="38047"/>
                    <a:pt x="36618" y="56433"/>
                  </a:cubicBezTo>
                  <a:lnTo>
                    <a:pt x="1047409" y="1457212"/>
                  </a:lnTo>
                  <a:cubicBezTo>
                    <a:pt x="1255615" y="1745747"/>
                    <a:pt x="1687124" y="1739988"/>
                    <a:pt x="1887641" y="1446043"/>
                  </a:cubicBezTo>
                  <a:lnTo>
                    <a:pt x="2330413" y="796805"/>
                  </a:lnTo>
                  <a:lnTo>
                    <a:pt x="2330413" y="-1153"/>
                  </a:lnTo>
                  <a:close/>
                </a:path>
              </a:pathLst>
            </a:custGeom>
            <a:solidFill>
              <a:srgbClr val="BBE0CA">
                <a:alpha val="90000"/>
              </a:srgbClr>
            </a:solidFill>
            <a:ln w="134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</a:endParaRPr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xmlns="" id="{75C1E78A-4378-4B52-A7BC-D8B13DBB9F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10725150" y="390906"/>
              <a:ext cx="1064895" cy="525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41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lnSpc>
          <a:spcPct val="87000"/>
        </a:lnSpc>
        <a:spcBef>
          <a:spcPct val="0"/>
        </a:spcBef>
        <a:buNone/>
        <a:defRPr sz="4800" b="0" kern="1200" spc="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2200" kern="1200" spc="0" baseline="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184150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22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536575" indent="-176213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22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719138" indent="-182563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22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895350" indent="-176213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22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4" orient="horz" pos="3657" userDrawn="1">
          <p15:clr>
            <a:srgbClr val="F26B43"/>
          </p15:clr>
        </p15:guide>
        <p15:guide id="5" pos="483" userDrawn="1">
          <p15:clr>
            <a:srgbClr val="F26B43"/>
          </p15:clr>
        </p15:guide>
        <p15:guide id="6" orient="horz" pos="155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4FE07CAB-1570-41B6-A417-4A212948B7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EC1450F5-554E-41DD-A68F-A103081E99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xmlns="" id="{74AE1D08-04D7-4C3A-97EA-2C982C77B8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41C07C1-3DFA-4695-BF2F-E78F4892C4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xmlns="" id="{931AB777-3DE4-4C9E-A3B9-E50DF056D2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32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FBDAF0E7-0E34-4F28-8EB3-FB576F49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xmlns="" id="{ACCD8D06-74C9-4102-B6EF-01CD6A8C25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A752596A-6536-4AB6-BF59-2F714B6937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5DEEC7C9-2703-4405-9C30-E9887A3FB3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xmlns="" id="{FBC8C0DC-5074-482A-B530-A55BB31A515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363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7A3CFBB8-320E-4902-9030-DC4EB42A7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xmlns="" id="{1D0715D9-CB77-40C9-8B89-A1412D3E95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xmlns="" id="{944ADD01-2070-4200-831A-40F85CCAB1C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xmlns="" id="{349D0F03-11FB-47CA-B342-E4397EDA6C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EEFDD70A-E614-4F0C-99E9-BEAC24F4279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3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xmlns="" id="{A257C0C6-5DA5-487C-ABBB-6F1718186EC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474B7646-5B55-4FBA-A8CC-AFEB426F1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xmlns="" id="{67C55060-FA31-4571-BBC1-ADDE90F68B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xmlns="" id="{C1F7518E-F95B-491B-BF9E-22AF1B1793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DFB559E1-A820-4772-ACE6-514C1D2CF1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29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xmlns="" id="{488C6F39-4EA1-4411-8A86-3B46D2FC1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xmlns="" id="{54E81E28-8F33-4662-9C4A-4BF1D3C6B3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xmlns="" id="{C7BE9F3D-35B8-4F69-9EF8-3DACF14F050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415297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xmlns="" id="{4D885EBB-09C9-43BF-9237-ED734D06A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xmlns="" id="{F3F34D1B-1407-4E4F-BDCF-179CB20085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19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773353"/>
      </p:ext>
    </p:extLst>
  </p:cSld>
  <p:clrMapOvr>
    <a:masterClrMapping/>
  </p:clrMapOvr>
</p:sld>
</file>

<file path=ppt/theme/theme1.xml><?xml version="1.0" encoding="utf-8"?>
<a:theme xmlns:a="http://schemas.openxmlformats.org/drawingml/2006/main" name="PPT sjabloon SSN - Tahoma">
  <a:themeElements>
    <a:clrScheme name="Samen Speel Netwerk">
      <a:dk1>
        <a:sysClr val="windowText" lastClr="000000"/>
      </a:dk1>
      <a:lt1>
        <a:sysClr val="window" lastClr="FFFFFF"/>
      </a:lt1>
      <a:dk2>
        <a:srgbClr val="0E005C"/>
      </a:dk2>
      <a:lt2>
        <a:srgbClr val="333E51"/>
      </a:lt2>
      <a:accent1>
        <a:srgbClr val="F2EBE5"/>
      </a:accent1>
      <a:accent2>
        <a:srgbClr val="A6CFEA"/>
      </a:accent2>
      <a:accent3>
        <a:srgbClr val="BEDEC8"/>
      </a:accent3>
      <a:accent4>
        <a:srgbClr val="D37C4E"/>
      </a:accent4>
      <a:accent5>
        <a:srgbClr val="E7D036"/>
      </a:accent5>
      <a:accent6>
        <a:srgbClr val="E8C57F"/>
      </a:accent6>
      <a:hlink>
        <a:srgbClr val="0E005C"/>
      </a:hlink>
      <a:folHlink>
        <a:srgbClr val="0E005C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Subtiel eff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36000" tIns="36000" rIns="36000" bIns="36000" rtlCol="0" anchor="ctr"/>
      <a:lstStyle>
        <a:defPPr algn="ctr">
          <a:defRPr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mtClean="0"/>
        </a:defPPr>
      </a:lstStyle>
    </a:txDef>
  </a:objectDefaults>
  <a:extraClrSchemeLst/>
  <a:custClrLst>
    <a:custClr name="174-25-22">
      <a:srgbClr val="AE1916"/>
    </a:custClr>
    <a:custClr name="240-100-45">
      <a:srgbClr val="F0642D"/>
    </a:custClr>
    <a:custClr name="216-96-61">
      <a:srgbClr val="D8603D"/>
    </a:custClr>
    <a:custClr name="219-126-66">
      <a:srgbClr val="DB7E42"/>
    </a:custClr>
    <a:custClr name="226-189-121">
      <a:srgbClr val="E2BD79"/>
    </a:custClr>
    <a:custClr name="237-214-37">
      <a:srgbClr val="EDD625"/>
    </a:custClr>
    <a:custClr name="182-219-191">
      <a:srgbClr val="B6DBBF"/>
    </a:custClr>
    <a:custClr name="0-62-81">
      <a:srgbClr val="006026"/>
    </a:custClr>
    <a:custClr name="57-68-81">
      <a:srgbClr val="394451"/>
    </a:custClr>
    <a:custClr name="0-86-143">
      <a:srgbClr val="00568F"/>
    </a:custClr>
    <a:custClr name="160-203-229">
      <a:srgbClr val="A0CBE5"/>
    </a:custClr>
  </a:custClrLst>
  <a:extLst>
    <a:ext uri="{05A4C25C-085E-4340-85A3-A5531E510DB2}">
      <thm15:themeFamily xmlns:thm15="http://schemas.microsoft.com/office/thememl/2012/main" xmlns="" name="PPT sjabloon SSN - Tahoma.potx" id="{AC8683DD-ED69-4749-A3B5-9AB274510521}" vid="{D62C07B2-DFA7-4D9E-B6A0-AAF721ADEE98}"/>
    </a:ext>
  </a:extLst>
</a:theme>
</file>

<file path=ppt/theme/theme2.xml><?xml version="1.0" encoding="utf-8"?>
<a:theme xmlns:a="http://schemas.openxmlformats.org/drawingml/2006/main" name="Kantoorthema">
  <a:themeElements>
    <a:clrScheme name="Samen Speel Netwerk">
      <a:dk1>
        <a:sysClr val="windowText" lastClr="000000"/>
      </a:dk1>
      <a:lt1>
        <a:sysClr val="window" lastClr="FFFFFF"/>
      </a:lt1>
      <a:dk2>
        <a:srgbClr val="0E005C"/>
      </a:dk2>
      <a:lt2>
        <a:srgbClr val="333E51"/>
      </a:lt2>
      <a:accent1>
        <a:srgbClr val="F2EBE5"/>
      </a:accent1>
      <a:accent2>
        <a:srgbClr val="A6CFEA"/>
      </a:accent2>
      <a:accent3>
        <a:srgbClr val="BEDEC8"/>
      </a:accent3>
      <a:accent4>
        <a:srgbClr val="D37C4E"/>
      </a:accent4>
      <a:accent5>
        <a:srgbClr val="E7D036"/>
      </a:accent5>
      <a:accent6>
        <a:srgbClr val="E8C57F"/>
      </a:accent6>
      <a:hlink>
        <a:srgbClr val="0E005C"/>
      </a:hlink>
      <a:folHlink>
        <a:srgbClr val="0E005C"/>
      </a:folHlink>
    </a:clrScheme>
    <a:fontScheme name="Samen Speel Netwerk">
      <a:majorFont>
        <a:latin typeface="Capriola"/>
        <a:ea typeface=""/>
        <a:cs typeface=""/>
      </a:majorFont>
      <a:minorFont>
        <a:latin typeface="Gotham Medium"/>
        <a:ea typeface=""/>
        <a:cs typeface=""/>
      </a:minorFont>
    </a:fontScheme>
    <a:fmtScheme name="Subtiel eff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Samen Speel Netwerk">
      <a:dk1>
        <a:sysClr val="windowText" lastClr="000000"/>
      </a:dk1>
      <a:lt1>
        <a:sysClr val="window" lastClr="FFFFFF"/>
      </a:lt1>
      <a:dk2>
        <a:srgbClr val="0E005C"/>
      </a:dk2>
      <a:lt2>
        <a:srgbClr val="333E51"/>
      </a:lt2>
      <a:accent1>
        <a:srgbClr val="F2EBE5"/>
      </a:accent1>
      <a:accent2>
        <a:srgbClr val="A6CFEA"/>
      </a:accent2>
      <a:accent3>
        <a:srgbClr val="BEDEC8"/>
      </a:accent3>
      <a:accent4>
        <a:srgbClr val="D37C4E"/>
      </a:accent4>
      <a:accent5>
        <a:srgbClr val="E7D036"/>
      </a:accent5>
      <a:accent6>
        <a:srgbClr val="E8C57F"/>
      </a:accent6>
      <a:hlink>
        <a:srgbClr val="0E005C"/>
      </a:hlink>
      <a:folHlink>
        <a:srgbClr val="0E005C"/>
      </a:folHlink>
    </a:clrScheme>
    <a:fontScheme name="Samen Speel Netwerk">
      <a:majorFont>
        <a:latin typeface="Capriola"/>
        <a:ea typeface=""/>
        <a:cs typeface=""/>
      </a:majorFont>
      <a:minorFont>
        <a:latin typeface="Gotham Medium"/>
        <a:ea typeface=""/>
        <a:cs typeface=""/>
      </a:minorFont>
    </a:fontScheme>
    <a:fmtScheme name="Subtiel eff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sjabloon SSN - Tahoma.potx</Template>
  <TotalTime>576</TotalTime>
  <Words>0</Words>
  <Application>Microsoft Macintosh PowerPoint</Application>
  <PresentationFormat>Aangepast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PPT sjabloon SSN - Tahoma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Veronica Stroomer</dc:creator>
  <cp:lastModifiedBy>Lex Kaasschieter</cp:lastModifiedBy>
  <cp:revision>47</cp:revision>
  <dcterms:created xsi:type="dcterms:W3CDTF">2021-09-15T11:19:13Z</dcterms:created>
  <dcterms:modified xsi:type="dcterms:W3CDTF">2021-10-04T10:14:36Z</dcterms:modified>
</cp:coreProperties>
</file>